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6" r:id="rId8"/>
    <p:sldId id="294" r:id="rId9"/>
    <p:sldId id="273" r:id="rId10"/>
    <p:sldId id="275" r:id="rId11"/>
    <p:sldId id="276" r:id="rId12"/>
    <p:sldId id="277" r:id="rId13"/>
    <p:sldId id="278" r:id="rId14"/>
    <p:sldId id="295" r:id="rId15"/>
    <p:sldId id="282" r:id="rId16"/>
    <p:sldId id="296" r:id="rId17"/>
    <p:sldId id="279" r:id="rId18"/>
    <p:sldId id="280" r:id="rId19"/>
    <p:sldId id="262" r:id="rId20"/>
  </p:sldIdLst>
  <p:sldSz cx="9144000" cy="51435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36911681" val="923" revOS="4"/>
      <pr:smFileRevision xmlns:pr="smNativeData" dt="1536911681" val="0"/>
      <pr:guideOptions xmlns:pr="smNativeData" dt="153691168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126" d="100"/>
          <a:sy n="126" d="100"/>
        </p:scale>
        <p:origin x="286" y="248"/>
      </p:cViewPr>
      <p:guideLst x="0" y="0"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>
      <p:cViewPr>
        <p:scale>
          <a:sx n="126" d="100"/>
          <a:sy n="126" d="100"/>
        </p:scale>
        <p:origin x="286" y="248"/>
      </p:cViewPr>
      <p:guideLst x="0" y="0">
        <p:guide orient="horz" pos="2880"/>
        <p:guide pos="2160"/>
      </p:guideLst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AAAAAAuKgAA0AIAABAAAAAmAAAACAAAAD+PAAAAAAAA"/>
              </a:ext>
            </a:extLst>
          </p:cNvSpPr>
          <p:nvPr>
            <p:ph type="dt" sz="quarter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4A0F-41D3-29BC-9DC4-B7E9048A6BE2}" type="datetime1">
              <a:t>14.09.2018</a:t>
            </a:fld>
          </a:p>
        </p:txBody>
      </p:sp>
      <p:sp>
        <p:nvSpPr>
          <p:cNvPr id="3" name="Нижний колонтитул 3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G41AABIEgAAPjgAABAAAAAmAAAACAAAAL+PAAAAAAAA"/>
              </a:ext>
            </a:extLst>
          </p:cNvSpPr>
          <p:nvPr>
            <p:ph type="ftr" sz="quarter" idx="2"/>
          </p:nvPr>
        </p:nvSpPr>
        <p:spPr>
          <a:xfrm>
            <a:off x="0" y="868553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4" name="Номер слайда 4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G41AAAuKgAAPjgAABAAAAAmAAAACAAAAL+PAAAAAAAA"/>
              </a:ext>
            </a:extLst>
          </p:cNvSpPr>
          <p:nvPr>
            <p:ph type="sldNum" sz="quarter" idx="3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0685-CBD3-29F0-9DC4-3DA5488A6B68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AAABIEgAA0AIAABAAAAAmAAAACAAAAD+PAAAAAAAA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AAAAAAuKgAA0AIAABAAAAAmAAAACAAAAD+PAAAAAAAA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4BA6-E8D3-29BD-9DC4-1EE8058A6B4B}" type="datetime1">
              <a:t>14.09.2018</a:t>
            </a:fld>
          </a:p>
        </p:txBody>
      </p:sp>
      <p:sp>
        <p:nvSpPr>
          <p:cNvPr id="4" name="Образ слайда 3"/>
          <p:cNvSpPr>
            <a:spLocks noGrp="1" noChangeArrowheads="1"/>
            <a:extLst>
              <a:ext uri="smNativeData">
                <pr:smNativeData xmlns:pr="smNativeData" val="SMDATA_16_QWmbW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WAIAADgEAADYJwAAUBkAABAAAAAmAAAACAAAAL8PAAD/HwAA"/>
              </a:ext>
            </a:extLst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QAALgaAAD4JQAACDQAABAAAAAmAAAACAAAAD8PAAD/HwAA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G41AABIEgAAPjgAABAAAAAmAAAACAAAAL+PAAD/HwAA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G41AAAuKgAAPjgAABAAAAAmAAAACAAAAL+PAAD/HwAA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041B-55D3-29F2-9DC4-A3A74A8A6BF6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QJAAAINAAAnRAAABAAAAAmAAAACAAAAAEAAAAAAAAA"/>
              </a:ext>
            </a:extLst>
          </p:cNvSpPr>
          <p:nvPr>
            <p:ph type="ctrTitle"/>
          </p:nvPr>
        </p:nvSpPr>
        <p:spPr>
          <a:xfrm>
            <a:off x="685800" y="1597660"/>
            <a:ext cx="7772400" cy="1102995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sE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4RAADQLwAABBoAABAAAAAmAAAACAAAAAGAAAAAAAAA"/>
              </a:ext>
            </a:extLst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lang="ru-ru">
                <a:solidFill>
                  <a:srgbClr val="8C8C8C"/>
                </a:solidFill>
              </a:defRPr>
            </a:lvl1pPr>
            <a:lvl2pPr marL="457200" indent="0" algn="ctr">
              <a:buNone/>
              <a:defRPr lang="ru-ru">
                <a:solidFill>
                  <a:srgbClr val="8C8C8C"/>
                </a:solidFill>
              </a:defRPr>
            </a:lvl2pPr>
            <a:lvl3pPr marL="914400" indent="0" algn="ctr">
              <a:buNone/>
              <a:defRPr lang="ru-ru">
                <a:solidFill>
                  <a:srgbClr val="8C8C8C"/>
                </a:solidFill>
              </a:defRPr>
            </a:lvl3pPr>
            <a:lvl4pPr marL="1371600" indent="0" algn="ctr">
              <a:buNone/>
              <a:defRPr lang="ru-ru">
                <a:solidFill>
                  <a:srgbClr val="8C8C8C"/>
                </a:solidFill>
              </a:defRPr>
            </a:lvl4pPr>
            <a:lvl5pPr marL="1828800" indent="0" algn="ctr">
              <a:buNone/>
              <a:defRPr lang="ru-ru">
                <a:solidFill>
                  <a:srgbClr val="8C8C8C"/>
                </a:solidFill>
              </a:defRPr>
            </a:lvl5pPr>
            <a:lvl6pPr marL="2286000" indent="0" algn="ctr">
              <a:buNone/>
              <a:defRPr lang="ru-ru">
                <a:solidFill>
                  <a:srgbClr val="8C8C8C"/>
                </a:solidFill>
              </a:defRPr>
            </a:lvl6pPr>
            <a:lvl7pPr marL="2743200" indent="0" algn="ctr">
              <a:buNone/>
              <a:defRPr lang="ru-ru">
                <a:solidFill>
                  <a:srgbClr val="8C8C8C"/>
                </a:solidFill>
              </a:defRPr>
            </a:lvl7pPr>
            <a:lvl8pPr marL="3200400" indent="0" algn="ctr">
              <a:buNone/>
              <a:defRPr lang="ru-ru">
                <a:solidFill>
                  <a:srgbClr val="8C8C8C"/>
                </a:solidFill>
              </a:defRPr>
            </a:lvl8pPr>
            <a:lvl9pPr marL="3657600" indent="0" algn="ctr">
              <a:buNone/>
              <a:defRPr lang="ru-ru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3889-C7D3-29CE-9DC4-319B768A6B64}" type="datetime1">
              <a:t>14.09.2018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5512-5CD3-29A3-9DC4-AAF61B8A6BFF}" type="slidenum"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Fpm1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BwNQAAigY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iqK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IHAABwNQAARBw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LhjXc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3C94-DAD3-29CA-9DC4-2C9F728A6B79}" type="datetime1">
              <a:t>14.09.2018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irK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CMaQc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5A6A-24D3-29AC-9DC4-D2F9148A6B87}" type="slidenum"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EQBAABwNQAARBwAABAAAAAmAAAACAAAAAMAAAAAAAAA"/>
              </a:ext>
            </a:extLst>
          </p:cNvSpPr>
          <p:nvPr>
            <p:ph type="title"/>
          </p:nvPr>
        </p:nvSpPr>
        <p:spPr>
          <a:xfrm>
            <a:off x="6629400" y="205740"/>
            <a:ext cx="2057400" cy="4389120"/>
          </a:xfrm>
        </p:spPr>
        <p:txBody>
          <a:bodyPr vert="vert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5m3HY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DYJwAARBwAABAAAAAmAAAACAAAAAMAAAAAAAAA"/>
              </a:ext>
            </a:extLst>
          </p:cNvSpPr>
          <p:nvPr>
            <p:ph idx="1"/>
          </p:nvPr>
        </p:nvSpPr>
        <p:spPr>
          <a:xfrm>
            <a:off x="457200" y="205740"/>
            <a:ext cx="6019800" cy="438912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1303-4DD3-29E5-9DC4-BBB05D8A6BEE}" type="datetime1">
              <a:t>14.09.2018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0A5D-13D3-29FC-9DC4-E5A9448A6BB0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BwNQAAigY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IHAABwNQAARBw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33E1-AFD3-29C5-9DC4-59907D8A6B0C}" type="datetime1">
              <a:t>14.09.2018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174E-00D3-29E1-9DC4-F6B4598A6BA3}" type="slidenum">
              <a:t>‹#›</a:t>
            </a:fld>
          </a:p>
        </p:txBody>
      </p:sp>
      <p:pic>
        <p:nvPicPr>
          <p:cNvPr id="7" name="Рисунок 6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AAAAAAAAAAAQDgAAKQf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FUUAABCNAAAnhoAABAAAAAmAAAACAAAAIGAAAAAAAAA"/>
              </a:ext>
            </a:extLst>
          </p:cNvSpPr>
          <p:nvPr>
            <p:ph type="title"/>
          </p:nvPr>
        </p:nvSpPr>
        <p:spPr>
          <a:xfrm>
            <a:off x="722630" y="3305175"/>
            <a:ext cx="7772400" cy="102171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algn="l">
              <a:defRPr lang="ru-ru" sz="4000" b="1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GkNAABCNAAAVRQAABAAAAAmAAAACAAAAIGAAAAAAAAA"/>
              </a:ext>
            </a:extLst>
          </p:cNvSpPr>
          <p:nvPr>
            <p:ph idx="1"/>
          </p:nvPr>
        </p:nvSpPr>
        <p:spPr>
          <a:xfrm>
            <a:off x="722630" y="2179955"/>
            <a:ext cx="7772400" cy="11252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ru-ru" sz="2000">
                <a:solidFill>
                  <a:srgbClr val="8C8C8C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6E36-78D3-2998-9DC4-8ECD208A6BDB}" type="datetime1">
              <a:t>14.09.2018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6A35-7BD3-299C-9DC4-8DC9248A6BD8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BwNQAAigY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IHAACoGwAARBwAABAAAAAmAAAACAAAAAGAAAAAAAAA"/>
              </a:ext>
            </a:extLst>
          </p:cNvSpPr>
          <p:nvPr>
            <p:ph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lang="ru-ru" sz="2800"/>
            </a:lvl1pPr>
            <a:lvl2pPr>
              <a:defRPr lang="ru-ru" sz="2400"/>
            </a:lvl2pPr>
            <a:lvl3pPr>
              <a:defRPr lang="ru-ru" sz="2000"/>
            </a:lvl3pPr>
            <a:lvl4pPr>
              <a:defRPr lang="ru-ru" sz="1800"/>
            </a:lvl4pPr>
            <a:lvl5pPr>
              <a:defRPr lang="ru-ru" sz="1800"/>
            </a:lvl5pPr>
            <a:lvl6pPr>
              <a:defRPr lang="ru-ru" sz="1800"/>
            </a:lvl6pPr>
            <a:lvl7pPr>
              <a:defRPr lang="ru-ru" sz="1800"/>
            </a:lvl7pPr>
            <a:lvl8pPr>
              <a:defRPr lang="ru-ru" sz="1800"/>
            </a:lvl8pPr>
            <a:lvl9pPr>
              <a:defRPr lang="ru-ru" sz="18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GIHAABwNQAARBwAABAAAAAmAAAACAAAAAGAAAAAAAAA"/>
              </a:ext>
            </a:extLst>
          </p:cNvSpPr>
          <p:nvPr>
            <p:ph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lang="ru-ru" sz="2800"/>
            </a:lvl1pPr>
            <a:lvl2pPr>
              <a:defRPr lang="ru-ru" sz="2400"/>
            </a:lvl2pPr>
            <a:lvl3pPr>
              <a:defRPr lang="ru-ru" sz="2000"/>
            </a:lvl3pPr>
            <a:lvl4pPr>
              <a:defRPr lang="ru-ru" sz="1800"/>
            </a:lvl4pPr>
            <a:lvl5pPr>
              <a:defRPr lang="ru-ru" sz="1800"/>
            </a:lvl5pPr>
            <a:lvl6pPr>
              <a:defRPr lang="ru-ru" sz="1800"/>
            </a:lvl6pPr>
            <a:lvl7pPr>
              <a:defRPr lang="ru-ru" sz="1800"/>
            </a:lvl7pPr>
            <a:lvl8pPr>
              <a:defRPr lang="ru-ru" sz="1800"/>
            </a:lvl8pPr>
            <a:lvl9pPr>
              <a:defRPr lang="ru-ru" sz="18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70BA-F4D3-2986-9DC4-02D33E8A6B57}" type="datetime1">
              <a:t>14.09.2018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7B6B-25D3-298D-9DC4-D3D8358A6B86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BwNQAAigY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UHAACrGwAACQoAABAAAAAmAAAACAAAAIGAAAAAAAAA"/>
              </a:ext>
            </a:extLst>
          </p:cNvSpPr>
          <p:nvPr>
            <p:ph idx="1"/>
          </p:nvPr>
        </p:nvSpPr>
        <p:spPr>
          <a:xfrm>
            <a:off x="457200" y="1151255"/>
            <a:ext cx="4040505" cy="48006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AkKAACrGwAARBwAABAAAAAmAAAACAAAAAGAAAAAAAAA"/>
              </a:ext>
            </a:extLst>
          </p:cNvSpPr>
          <p:nvPr>
            <p:ph idx="2"/>
          </p:nvPr>
        </p:nvSpPr>
        <p:spPr>
          <a:xfrm>
            <a:off x="457200" y="1631315"/>
            <a:ext cx="4040505" cy="2963545"/>
          </a:xfrm>
        </p:spPr>
        <p:txBody>
          <a:bodyPr/>
          <a:lstStyle>
            <a:lvl1pPr>
              <a:defRPr lang="ru-ru" sz="2400"/>
            </a:lvl1pPr>
            <a:lvl2pPr>
              <a:defRPr lang="ru-ru" sz="2000"/>
            </a:lvl2pPr>
            <a:lvl3pPr>
              <a:defRPr lang="ru-ru" sz="1800"/>
            </a:lvl3pPr>
            <a:lvl4pPr>
              <a:defRPr lang="ru-ru" sz="1600"/>
            </a:lvl4pPr>
            <a:lvl5pPr>
              <a:defRPr lang="ru-ru" sz="1600"/>
            </a:lvl5pPr>
            <a:lvl6pPr>
              <a:defRPr lang="ru-ru" sz="1600"/>
            </a:lvl6pPr>
            <a:lvl7pPr>
              <a:defRPr lang="ru-ru" sz="1600"/>
            </a:lvl7pPr>
            <a:lvl8pPr>
              <a:defRPr lang="ru-ru" sz="1600"/>
            </a:lvl8pPr>
            <a:lvl9pPr>
              <a:defRPr lang="ru-ru" sz="16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BUHAABwNQAACQoAABAAAAAmAAAACAAAAIGAAAAAAAAA"/>
              </a:ext>
            </a:extLst>
          </p:cNvSpPr>
          <p:nvPr>
            <p:ph idx="3"/>
          </p:nvPr>
        </p:nvSpPr>
        <p:spPr>
          <a:xfrm>
            <a:off x="4645025" y="1151255"/>
            <a:ext cx="4041775" cy="48006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AkKAABwNQAARBwAABAAAAAmAAAACAAAAAGAAAAAAAAA"/>
              </a:ext>
            </a:extLst>
          </p:cNvSpPr>
          <p:nvPr>
            <p:ph idx="4"/>
          </p:nvPr>
        </p:nvSpPr>
        <p:spPr>
          <a:xfrm>
            <a:off x="4645025" y="1631315"/>
            <a:ext cx="4041775" cy="2963545"/>
          </a:xfrm>
        </p:spPr>
        <p:txBody>
          <a:bodyPr/>
          <a:lstStyle>
            <a:lvl1pPr>
              <a:defRPr lang="ru-ru" sz="2400"/>
            </a:lvl1pPr>
            <a:lvl2pPr>
              <a:defRPr lang="ru-ru" sz="2000"/>
            </a:lvl2pPr>
            <a:lvl3pPr>
              <a:defRPr lang="ru-ru" sz="1800"/>
            </a:lvl3pPr>
            <a:lvl4pPr>
              <a:defRPr lang="ru-ru" sz="1600"/>
            </a:lvl4pPr>
            <a:lvl5pPr>
              <a:defRPr lang="ru-ru" sz="1600"/>
            </a:lvl5pPr>
            <a:lvl6pPr>
              <a:defRPr lang="ru-ru" sz="1600"/>
            </a:lvl6pPr>
            <a:lvl7pPr>
              <a:defRPr lang="ru-ru" sz="1600"/>
            </a:lvl7pPr>
            <a:lvl8pPr>
              <a:defRPr lang="ru-ru" sz="1600"/>
            </a:lvl8pPr>
            <a:lvl9pPr>
              <a:defRPr lang="ru-ru" sz="16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582B-65D3-29AE-9DC4-93FB168A6BC6}" type="datetime1">
              <a:t>14.09.2018</a:t>
            </a:fld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UAc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56C4-8AD3-29A0-9DC4-7CF5188A6B29}" type="slidenum"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QBAABwNQAAigY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0404-4AD3-29F2-9DC4-BCA74A8A6BE9}" type="datetime1">
              <a:t>14.09.2018</a:t>
            </a:fld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36EF-A1D3-29C0-9DC4-5795788A6B02}" type="slidenum"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246C-22D3-29D2-9DC4-D4876A8A6B81}" type="datetime1">
              <a:t>14.09.2018</a:t>
            </a:fld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2ED9-97D3-29D8-9DC4-618D608A6B34}" type="slidenum"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IBAABSFQAAnwYAABAAAAAmAAAACAAAAIGAAAAAAAAA"/>
              </a:ext>
            </a:extLst>
          </p:cNvSpPr>
          <p:nvPr>
            <p:ph type="title"/>
          </p:nvPr>
        </p:nvSpPr>
        <p:spPr>
          <a:xfrm>
            <a:off x="457200" y="204470"/>
            <a:ext cx="3008630" cy="8718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2000" b="1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EMBAABwNQAARBwAABAAAAAmAAAACAAAAAGAAAAAAAAA"/>
              </a:ext>
            </a:extLst>
          </p:cNvSpPr>
          <p:nvPr>
            <p:ph idx="1"/>
          </p:nvPr>
        </p:nvSpPr>
        <p:spPr>
          <a:xfrm>
            <a:off x="3575050" y="205105"/>
            <a:ext cx="5111750" cy="4389755"/>
          </a:xfrm>
        </p:spPr>
        <p:txBody>
          <a:bodyPr/>
          <a:lstStyle>
            <a:lvl1pPr>
              <a:defRPr lang="ru-ru" sz="3200"/>
            </a:lvl1pPr>
            <a:lvl2pPr>
              <a:defRPr lang="ru-ru" sz="2800"/>
            </a:lvl2pPr>
            <a:lvl3pPr>
              <a:defRPr lang="ru-ru" sz="2400"/>
            </a:lvl3pPr>
            <a:lvl4pPr>
              <a:defRPr lang="ru-ru" sz="2000"/>
            </a:lvl4pPr>
            <a:lvl5pPr>
              <a:defRPr lang="ru-ru" sz="20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J8GAABSFQAARBwAABAAAAAmAAAACAAAAAGAAAAAAAAA"/>
              </a:ext>
            </a:extLst>
          </p:cNvSpPr>
          <p:nvPr>
            <p:ph idx="2"/>
          </p:nvPr>
        </p:nvSpPr>
        <p:spPr>
          <a:xfrm>
            <a:off x="457200" y="1076325"/>
            <a:ext cx="3008630" cy="3518535"/>
          </a:xfrm>
        </p:spPr>
        <p:txBody>
          <a:bodyPr/>
          <a:lstStyle>
            <a:lvl1pPr marL="0" indent="0">
              <a:buNone/>
              <a:defRPr lang="ru-ru" sz="1400"/>
            </a:lvl1pPr>
            <a:lvl2pPr marL="457200" indent="0">
              <a:buNone/>
              <a:defRPr lang="ru-ru" sz="1200"/>
            </a:lvl2pPr>
            <a:lvl3pPr marL="914400" indent="0">
              <a:buNone/>
              <a:defRPr lang="ru-ru" sz="1000"/>
            </a:lvl3pPr>
            <a:lvl4pPr marL="1371600" indent="0">
              <a:buNone/>
              <a:defRPr lang="ru-ru" sz="900"/>
            </a:lvl4pPr>
            <a:lvl5pPr marL="1828800" indent="0">
              <a:buNone/>
              <a:defRPr lang="ru-ru" sz="900"/>
            </a:lvl5pPr>
            <a:lvl6pPr marL="2286000" indent="0">
              <a:buNone/>
              <a:defRPr lang="ru-ru" sz="900"/>
            </a:lvl6pPr>
            <a:lvl7pPr marL="2743200" indent="0">
              <a:buNone/>
              <a:defRPr lang="ru-ru" sz="900"/>
            </a:lvl7pPr>
            <a:lvl8pPr marL="3200400" indent="0">
              <a:buNone/>
              <a:defRPr lang="ru-ru" sz="900"/>
            </a:lvl8pPr>
            <a:lvl9pPr marL="3657600" indent="0">
              <a:buNone/>
              <a:defRPr lang="ru-ru" sz="9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713B-75D3-2987-9DC4-83D23F8A6BD6}" type="datetime1">
              <a:t>14.09.2018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6020-6ED3-2996-9DC4-98C32E8A6BCD}" type="slidenum"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CYWAADHLAAAwxgAABAAAAAmAAAACAAAAIGAAAAAAAAA"/>
              </a:ext>
            </a:extLst>
          </p:cNvSpPr>
          <p:nvPr>
            <p:ph type="title"/>
          </p:nvPr>
        </p:nvSpPr>
        <p:spPr>
          <a:xfrm>
            <a:off x="1792605" y="3600450"/>
            <a:ext cx="5486400" cy="42481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ru-ru" sz="2000" b="1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NQCAADHLAAA0BUAABAAAAAmAAAACAAAAAGAAAAAAAAA"/>
              </a:ext>
            </a:extLst>
          </p:cNvSpPr>
          <p:nvPr>
            <p:ph type="pic" idx="1"/>
          </p:nvPr>
        </p:nvSpPr>
        <p:spPr>
          <a:xfrm>
            <a:off x="1792605" y="459740"/>
            <a:ext cx="5486400" cy="3086100"/>
          </a:xfrm>
        </p:spPr>
        <p:txBody>
          <a:bodyPr/>
          <a:lstStyle>
            <a:lvl1pPr marL="0" indent="0">
              <a:buNone/>
              <a:defRPr lang="ru-ru" sz="3200"/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 lang="ru-ru"/>
            </a:pP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e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MMYAADHLAAAehwAABAAAAAmAAAACAAAAAGAAAAAAAAA"/>
              </a:ext>
            </a:extLst>
          </p:cNvSpPr>
          <p:nvPr>
            <p:ph idx="2"/>
          </p:nvPr>
        </p:nvSpPr>
        <p:spPr>
          <a:xfrm>
            <a:off x="1792605" y="4025265"/>
            <a:ext cx="5486400" cy="603885"/>
          </a:xfrm>
        </p:spPr>
        <p:txBody>
          <a:bodyPr/>
          <a:lstStyle>
            <a:lvl1pPr marL="0" indent="0">
              <a:buNone/>
              <a:defRPr lang="ru-ru" sz="1400"/>
            </a:lvl1pPr>
            <a:lvl2pPr marL="457200" indent="0">
              <a:buNone/>
              <a:defRPr lang="ru-ru" sz="1200"/>
            </a:lvl2pPr>
            <a:lvl3pPr marL="914400" indent="0">
              <a:buNone/>
              <a:defRPr lang="ru-ru" sz="1000"/>
            </a:lvl3pPr>
            <a:lvl4pPr marL="1371600" indent="0">
              <a:buNone/>
              <a:defRPr lang="ru-ru" sz="900"/>
            </a:lvl4pPr>
            <a:lvl5pPr marL="1828800" indent="0">
              <a:buNone/>
              <a:defRPr lang="ru-ru" sz="900"/>
            </a:lvl5pPr>
            <a:lvl6pPr marL="2286000" indent="0">
              <a:buNone/>
              <a:defRPr lang="ru-ru" sz="900"/>
            </a:lvl6pPr>
            <a:lvl7pPr marL="2743200" indent="0">
              <a:buNone/>
              <a:defRPr lang="ru-ru" sz="900"/>
            </a:lvl7pPr>
            <a:lvl8pPr marL="3200400" indent="0">
              <a:buNone/>
              <a:defRPr lang="ru-ru" sz="900"/>
            </a:lvl8pPr>
            <a:lvl9pPr marL="3657600" indent="0">
              <a:buNone/>
              <a:defRPr lang="ru-ru" sz="9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FQdAADwDwAAAx8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3E7C19B2-FCD3-29EF-9DC4-0ABA578A6B5F}" type="datetime1">
              <a:t>14.09.2018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irK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FQdAAAIJQAAAx8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FQdAABwNQAAAx8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3E7C7DBA-F4D3-298B-9DC4-02DE338A6B57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EQBAABwNQAAigYAABAAAAAmAAAACAAAAL8vAAAAAAAA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FsAAg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GIHAABwNQAARBwAABAAAAAmAAAACAAAAD8vAAAAAAAA"/>
              </a:ext>
            </a:extLst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IAbw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0AIAAFQdAADwDwAAAx8AABAAAAAmAAAACAAAAL+PAAAAAAAA"/>
              </a:ext>
            </a:extLst>
          </p:cNvSpPr>
          <p:nvPr>
            <p:ph type="dt" sz="half" idx="2"/>
          </p:nvPr>
        </p:nvSpPr>
        <p:spPr>
          <a:xfrm>
            <a:off x="457200" y="4767580"/>
            <a:ext cx="21336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457F-31D3-29B3-9DC4-C7E60B8A6B92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Aa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BMAAFQdAAAIJQAAAx8AABAAAAAmAAAACAAAAL+PAAAAAAAA"/>
              </a:ext>
            </a:extLst>
          </p:cNvSpPr>
          <p:nvPr>
            <p:ph type="ftr" sz="quarter" idx="3"/>
          </p:nvPr>
        </p:nvSpPr>
        <p:spPr>
          <a:xfrm>
            <a:off x="3124200" y="4767580"/>
            <a:ext cx="28956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CgAAFQdAABwNQAAAx8AABAAAAAmAAAACAAAAL+PAAAAAAAA"/>
              </a:ext>
            </a:extLst>
          </p:cNvSpPr>
          <p:nvPr>
            <p:ph type="sldNum" sz="quarter" idx="4"/>
          </p:nvPr>
        </p:nvSpPr>
        <p:spPr>
          <a:xfrm>
            <a:off x="6553200" y="4767580"/>
            <a:ext cx="2133600" cy="273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E7C3480-CED3-29C2-9DC4-38977A8A6B6D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-5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OAQAANQJAAAINAAAnRA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cAgAAO4RAADQLwAABBoAABAAAAAmAAAACAAAAAAAAAAAAAAA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4" name="Рисунок 3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AAAAAAAAAAAQDgAAKQf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F/f38AAAAAA8zMzADAwP8Af39/AAAAAAAAAAAAAAAAAAAAAAAAAAAAIQAAABgAAAAUAAAAAAAAAAAAAABAOAAA2x8AABAAAAAmAAAACAAAAP//////////"/>
              </a:ext>
            </a:extLst>
          </p:cNvSpPr>
          <p:nvPr/>
        </p:nvSpPr>
        <p:spPr>
          <a:xfrm>
            <a:off x="0" y="0"/>
            <a:ext cx="9144000" cy="51784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ё</a:t>
            </a:r>
          </a:p>
        </p:txBody>
      </p:sp>
      <p:sp>
        <p:nvSpPr>
          <p:cNvPr id="3" name="TextBox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9OnU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pQYAABYCAABrGgAAEAYAABAgAAAmAAAACAAAAP//////////"/>
              </a:ext>
            </a:extLst>
          </p:cNvSpPr>
          <p:nvPr/>
        </p:nvSpPr>
        <p:spPr>
          <a:xfrm>
            <a:off x="1080135" y="339090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5</a:t>
            </a:r>
            <a:r>
              <a:rPr lang="en-us" b="1">
                <a:solidFill>
                  <a:srgbClr val="CC9900"/>
                </a:solidFill>
              </a:rPr>
              <a:t> </a:t>
            </a:r>
            <a:r>
              <a:rPr lang="ru-ru" b="1">
                <a:solidFill>
                  <a:srgbClr val="CC9900"/>
                </a:solidFill>
              </a:rPr>
              <a:t>месяц. Р3. Рейтинг 20</a:t>
            </a:r>
            <a:br/>
            <a:r>
              <a:rPr lang="ru-ru" b="1">
                <a:solidFill>
                  <a:srgbClr val="CC9900"/>
                </a:solidFill>
              </a:rPr>
              <a:t>ОО 25000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4" name="TextBox 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7/RJ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lAUAADEaAACFIwAA3x8AABAgAAAmAAAACAAAAP//////////"/>
              </a:ext>
            </a:extLst>
          </p:cNvSpPr>
          <p:nvPr/>
        </p:nvSpPr>
        <p:spPr>
          <a:xfrm>
            <a:off x="906780" y="4257675"/>
            <a:ext cx="4867275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</a:t>
            </a:r>
            <a:r>
              <a:rPr lang="en-us" b="1">
                <a:solidFill>
                  <a:srgbClr val="C00000"/>
                </a:solidFill>
              </a:rPr>
              <a:t>~ </a:t>
            </a:r>
            <a:r>
              <a:rPr lang="ru-ru" b="1">
                <a:solidFill>
                  <a:srgbClr val="C00000"/>
                </a:solidFill>
              </a:rPr>
              <a:t>4</a:t>
            </a:r>
            <a:r>
              <a:rPr lang="en-us" b="1">
                <a:solidFill>
                  <a:srgbClr val="C00000"/>
                </a:solidFill>
              </a:rPr>
              <a:t>4</a:t>
            </a:r>
            <a:r>
              <a:rPr lang="ru-ru" b="1">
                <a:solidFill>
                  <a:srgbClr val="C00000"/>
                </a:solidFill>
              </a:rPr>
              <a:t> 000 р. </a:t>
            </a:r>
            <a:br/>
            <a:r>
              <a:rPr lang="ru-ru" b="1">
                <a:solidFill>
                  <a:srgbClr val="C00000"/>
                </a:solidFill>
              </a:rPr>
              <a:t>+ значок Рейтинг 20 на сцене Конференции </a:t>
            </a:r>
            <a:br/>
            <a:r>
              <a:rPr lang="ru-ru" b="1">
                <a:solidFill>
                  <a:srgbClr val="C00000"/>
                </a:solidFill>
              </a:rPr>
              <a:t>и подарочная поездка в Бонус Тур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5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X0SAAHtXqAAAAAAAAAAAAAAAAAAAAAAAAAAAAAAAAAAAAAAAZAAAAAEAAABAAAAAAAAAAJz///9aAAAAAAAAAAEAAABQAAAAe1inAAAAAAAAAAAAAAAAAAAAAAAAAAAAAAAAAAAAAAAAAAAAAAAAAAAAAAAAAAAAAAAAAAAAAAAAAAAAFAAAADwAAAABAAAAAAAAAHxhng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Fz/drk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X0SAAHtXqAB7WKcAAAAAAAAAAAAAAAAAAAAAAAAAAAAAAAAAAAAAAHxhngAAAAACAAAAAszMzADAwP8Af39/AAAAAAAAAAAAAAAAAAAAAAAAAAAAIQAAABgAAAAUAAAAehEAAJ0IAAA+FQAAYQwAABAAAAAmAAAACAAAAP//////////"/>
              </a:ext>
            </a:extLst>
          </p:cNvSpPr>
          <p:nvPr/>
        </p:nvSpPr>
        <p:spPr>
          <a:xfrm>
            <a:off x="2840990" y="140017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5F4480"/>
              </a:gs>
              <a:gs pos="80000">
                <a:srgbClr val="7B58A7"/>
              </a:gs>
              <a:gs pos="100000">
                <a:srgbClr val="7B57A8"/>
              </a:gs>
            </a:gsLst>
            <a:lin ang="16200000" scaled="0"/>
            <a:tileRect/>
          </a:gradFill>
          <a:ln w="9525" cap="flat" cmpd="sng" algn="ctr">
            <a:solidFill>
              <a:srgbClr val="7C619E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6" name="Овал 1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f/jsE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YhcAALsNAAAmGwAAfxEAABAAAAAmAAAACAAAAP//////////"/>
              </a:ext>
            </a:extLst>
          </p:cNvSpPr>
          <p:nvPr/>
        </p:nvSpPr>
        <p:spPr>
          <a:xfrm>
            <a:off x="380111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7" name="Овал 1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Ib/m8o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fxEAALsNAABDFQAAfxEAABAAAAAmAAAACAAAAP//////////"/>
              </a:ext>
            </a:extLst>
          </p:cNvSpPr>
          <p:nvPr/>
        </p:nvSpPr>
        <p:spPr>
          <a:xfrm>
            <a:off x="2844165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8" name="Овал 1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b/i7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hAsAALsNAABIDwAAfxEAABAAAAAmAAAACAAAAP//////////"/>
              </a:ext>
            </a:extLst>
          </p:cNvSpPr>
          <p:nvPr/>
        </p:nvSpPr>
        <p:spPr>
          <a:xfrm>
            <a:off x="187198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9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MX/AH0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Zg0AANQLAAAIEgAAuw0AABAAAAAmAAAACAAAAP//////////"/>
              </a:ext>
            </a:extLst>
          </p:cNvSpPr>
          <p:nvPr/>
        </p:nvSpPr>
        <p:spPr>
          <a:xfrm flipV="1">
            <a:off x="2178050" y="1922780"/>
            <a:ext cx="753110" cy="309245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0" name="Прямая соединительная линия 15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P3/4fQ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XBMAAGEMAABhEwAAuw0AABAAAAAmAAAACAAAAP//////////"/>
              </a:ext>
            </a:extLst>
          </p:cNvSpPr>
          <p:nvPr/>
        </p:nvSpPr>
        <p:spPr>
          <a:xfrm flipH="1" flipV="1">
            <a:off x="3147060" y="2012315"/>
            <a:ext cx="3175" cy="219710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1" name="Прямая соединительная линия 17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JVB/0c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sRQAANQLAABEGQAAuw0AABAAAAAmAAAACAAAAP//////////"/>
              </a:ext>
            </a:extLst>
          </p:cNvSpPr>
          <p:nvPr/>
        </p:nvSpPr>
        <p:spPr>
          <a:xfrm flipH="1" flipV="1">
            <a:off x="3363595" y="1922780"/>
            <a:ext cx="743585" cy="309245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cxnSp>
        <p:nvCxnSpPr>
          <p:cNvPr id="12" name="Прямая со стрелкой 18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MBQTQYAAAACAAAAAszMzADAwP8Af39/AAAAAAAAAAAAAAAAAAAAAAAAAAAAIQAAABgAAAAUAAAA5yIAADQBAAAPMAAA8RwAABAAAAAmAAAACAAAAP//////////"/>
              </a:ext>
            </a:extLst>
          </p:cNvCxnSpPr>
          <p:nvPr/>
        </p:nvCxnSpPr>
        <p:spPr>
          <a:xfrm flipV="1">
            <a:off x="5673725" y="195580"/>
            <a:ext cx="2138680" cy="450913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3" name="Прямая соединительная линия 19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LRN/2Y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EgwAAPIQAAATDAAAkBIAABAAAAAmAAAACAAAAP//////////"/>
              </a:ext>
            </a:extLst>
          </p:cNvSpPr>
          <p:nvPr/>
        </p:nvSpPr>
        <p:spPr>
          <a:xfrm>
            <a:off x="1962150" y="2754630"/>
            <a:ext cx="635" cy="2628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4" name="Прямая соединительная линия 2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Mdw/40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Zg0AAH8RAABsDQAAkRIAABAAAAAmAAAACAAAAP//////////"/>
              </a:ext>
            </a:extLst>
          </p:cNvSpPr>
          <p:nvPr/>
        </p:nvSpPr>
        <p:spPr>
          <a:xfrm>
            <a:off x="2178050" y="2844165"/>
            <a:ext cx="3810" cy="1739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5" name="Прямая соединительная линия 22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M6G/50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uw4AAPIQAADYDgAAihIAABAAAAAmAAAACAAAAP//////////"/>
              </a:ext>
            </a:extLst>
          </p:cNvSpPr>
          <p:nvPr/>
        </p:nvSpPr>
        <p:spPr>
          <a:xfrm>
            <a:off x="2394585" y="2754630"/>
            <a:ext cx="18415" cy="25908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6" name="Прямая соединительная линия 2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MiC/5g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DBIAAPIQAAATEgAAeBIAABAAAAAmAAAACAAAAP//////////"/>
              </a:ext>
            </a:extLst>
          </p:cNvSpPr>
          <p:nvPr/>
        </p:nvSpPr>
        <p:spPr>
          <a:xfrm>
            <a:off x="2933700" y="2754630"/>
            <a:ext cx="4445" cy="24765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7" name="Прямая соединительная линия 25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Lpo/3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YRMAAH8RAABvEwAAehIAABAAAAAmAAAACAAAAP//////////"/>
              </a:ext>
            </a:extLst>
          </p:cNvSpPr>
          <p:nvPr/>
        </p:nvSpPr>
        <p:spPr>
          <a:xfrm>
            <a:off x="3150235" y="2844165"/>
            <a:ext cx="8890" cy="1593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8" name="Прямая соединительная линия 26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ER2/xY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tRQAAPIQAADRFAAAeRIAABAAAAAmAAAACAAAAP//////////"/>
              </a:ext>
            </a:extLst>
          </p:cNvSpPr>
          <p:nvPr/>
        </p:nvSpPr>
        <p:spPr>
          <a:xfrm>
            <a:off x="3366135" y="2754630"/>
            <a:ext cx="17780" cy="2482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9" name="Прямая соединительная линия 3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J5G/04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7xcAAPIQAAD+FwAAdRIAABAAAAAmAAAACAAAAP//////////"/>
              </a:ext>
            </a:extLst>
          </p:cNvSpPr>
          <p:nvPr/>
        </p:nvSpPr>
        <p:spPr>
          <a:xfrm>
            <a:off x="3890645" y="2754630"/>
            <a:ext cx="952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0" name="Прямая соединительная линия 3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ESQPv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RBkAAH8RAABLGQAAdRIAABAAAAAmAAAACAAAAP//////////"/>
              </a:ext>
            </a:extLst>
          </p:cNvSpPr>
          <p:nvPr/>
        </p:nvSpPr>
        <p:spPr>
          <a:xfrm>
            <a:off x="4107180" y="2844165"/>
            <a:ext cx="4445" cy="15621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1" name="Прямая соединительная линия 3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m5Xv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mRoAAPIQAACyGgAAdRIAABAAAAAmAAAACAAAAP//////////"/>
              </a:ext>
            </a:extLst>
          </p:cNvSpPr>
          <p:nvPr/>
        </p:nvSpPr>
        <p:spPr>
          <a:xfrm>
            <a:off x="4323715" y="2754630"/>
            <a:ext cx="1587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2" name="Овал 35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I/Bef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aQsAAJASAAC9DAAA5BMAABAAAAAmAAAACAAAAP//////////"/>
              </a:ext>
            </a:extLst>
          </p:cNvSpPr>
          <p:nvPr/>
        </p:nvSpPr>
        <p:spPr>
          <a:xfrm>
            <a:off x="1854835" y="301752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3" name="Овал 3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JvLhv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wgwAAJESAAAWDgAA5RMAABAAAAAmAAAACAAAAP//////////"/>
              </a:ext>
            </a:extLst>
          </p:cNvSpPr>
          <p:nvPr/>
        </p:nvSpPr>
        <p:spPr>
          <a:xfrm>
            <a:off x="2073910" y="301815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4" name="Овал 38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Iu/dv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Lg4AAIoSAACCDwAA3hMAABAAAAAmAAAACAAAAP//////////"/>
              </a:ext>
            </a:extLst>
          </p:cNvSpPr>
          <p:nvPr/>
        </p:nvSpPr>
        <p:spPr>
          <a:xfrm>
            <a:off x="2305050" y="301371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5" name="Овал 3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aREAAHgSAAC9EgAAzBMAABAAAAAmAAAACAAAAP//////////"/>
              </a:ext>
            </a:extLst>
          </p:cNvSpPr>
          <p:nvPr/>
        </p:nvSpPr>
        <p:spPr>
          <a:xfrm>
            <a:off x="2830195" y="300228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6" name="Овал 41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xRIAAHoSAAAZFAAAzxMAABAAAAAmAAAACAAAAP//////////"/>
              </a:ext>
            </a:extLst>
          </p:cNvSpPr>
          <p:nvPr/>
        </p:nvSpPr>
        <p:spPr>
          <a:xfrm>
            <a:off x="3051175" y="3003550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7" name="Овал 42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JxQAAHkSAAB7FQAAzhMAABAAAAAmAAAACAAAAP//////////"/>
              </a:ext>
            </a:extLst>
          </p:cNvSpPr>
          <p:nvPr/>
        </p:nvSpPr>
        <p:spPr>
          <a:xfrm>
            <a:off x="3275965" y="3002915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8" name="Овал 4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VBcAAHUSAACpGAAAyhMAABAAAAAmAAAACAAAAP//////////"/>
              </a:ext>
            </a:extLst>
          </p:cNvSpPr>
          <p:nvPr/>
        </p:nvSpPr>
        <p:spPr>
          <a:xfrm>
            <a:off x="3792220" y="3000375"/>
            <a:ext cx="216535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9" name="Овал 4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oRgAAHUSAAD1GQAAyRMAABAAAAAmAAAACAAAAP//////////"/>
              </a:ext>
            </a:extLst>
          </p:cNvSpPr>
          <p:nvPr/>
        </p:nvSpPr>
        <p:spPr>
          <a:xfrm>
            <a:off x="4003675" y="300037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0" name="Овал 50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BxoAAHUSAABcGwAAyRMAABAAAAAmAAAACAAAAP//////////"/>
              </a:ext>
            </a:extLst>
          </p:cNvSpPr>
          <p:nvPr/>
        </p:nvSpPr>
        <p:spPr>
          <a:xfrm>
            <a:off x="4231005" y="3000375"/>
            <a:ext cx="216535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pic>
        <p:nvPicPr>
          <p:cNvPr id="31" name="Рисунок 54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BAAAAAAAAAAAAAAAAAAAAAAAAAAAAAAAAAAAAAAAAAAAAAAAAf39/AAAAAAPMzMwAwMD/AH9/fwAAAAAAAAAAAAAAAAD///8AAAAAACEAAAAYAAAAFAAAADkgAAA0AQAA5SoAAKc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19558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" name="Овал 36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lgEAANULAADNAwAADA4AABAAAAAmAAAACAAAAP//////////"/>
              </a:ext>
            </a:extLst>
          </p:cNvSpPr>
          <p:nvPr/>
        </p:nvSpPr>
        <p:spPr>
          <a:xfrm>
            <a:off x="25781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3" name="Овал 4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hwgAANULAAC+CgAADA4AABAAAAAmAAAACAAAAP//////////"/>
              </a:ext>
            </a:extLst>
          </p:cNvSpPr>
          <p:nvPr/>
        </p:nvSpPr>
        <p:spPr>
          <a:xfrm>
            <a:off x="1386205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4" name="Овал 4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PAYAANULAABzCAAADA4AABAAAAAmAAAACAAAAP//////////"/>
              </a:ext>
            </a:extLst>
          </p:cNvSpPr>
          <p:nvPr/>
        </p:nvSpPr>
        <p:spPr>
          <a:xfrm>
            <a:off x="101346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5" name="Овал 44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gMAANULAAAhBgAADA4AABAAAAAmAAAACAAAAP//////////"/>
              </a:ext>
            </a:extLst>
          </p:cNvSpPr>
          <p:nvPr/>
        </p:nvSpPr>
        <p:spPr>
          <a:xfrm>
            <a:off x="63627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6" name="Прямоугольник 1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HeUPQA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QAAAAEAAAAAAAAAAAAAAAAAAAAAAAAAAAAAAAAAAAAAAAAAAHeUPQB/f38AAAAAA8zMzADAwP8Af39/AAAAAAAAAAAAAAAAAAAAAAAAAAAAIQAAABgAAAAUAAAAbgEAAKsLAADzCgAAUw4AABAAAAAmAAAACAAAAP//////////"/>
              </a:ext>
            </a:extLst>
          </p:cNvSpPr>
          <p:nvPr/>
        </p:nvSpPr>
        <p:spPr>
          <a:xfrm>
            <a:off x="232410" y="1896745"/>
            <a:ext cx="1547495" cy="431800"/>
          </a:xfrm>
          <a:prstGeom prst="rect">
            <a:avLst/>
          </a:prstGeom>
          <a:noFill/>
          <a:ln w="25400" cap="flat" cmpd="sng" algn="ctr">
            <a:solidFill>
              <a:srgbClr val="77943D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7" name="Прямая соединительная линия 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u7WQ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Ju7WQkAAAACAAAAAgAAAADAwP8Af39/AAAAAAAAAAAAAAAAAAAAAAAAAAAAIQAAABgAAAAUAAAA8woAAH8KAAB6EQAA/wwAABAAAAAmAAAACAAAAP//////////"/>
              </a:ext>
            </a:extLst>
          </p:cNvSpPr>
          <p:nvPr/>
        </p:nvSpPr>
        <p:spPr>
          <a:xfrm flipH="1">
            <a:off x="1779905" y="1706245"/>
            <a:ext cx="1061085" cy="406400"/>
          </a:xfrm>
          <a:prstGeom prst="line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38" name="Прямоугольник 52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TSoAAJEZAABmLQAAOx0AABAAAAAmAAAACAAAAP//////////"/>
              </a:ext>
            </a:extLst>
          </p:cNvSpPr>
          <p:nvPr/>
        </p:nvSpPr>
        <p:spPr>
          <a:xfrm>
            <a:off x="6876415" y="4156075"/>
            <a:ext cx="503555" cy="595630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2600</a:t>
            </a:r>
            <a:endParaRPr lang="ru-ru" sz="1400" b="1"/>
          </a:p>
        </p:txBody>
      </p:sp>
      <p:sp>
        <p:nvSpPr>
          <p:cNvPr id="39" name="Прямоугольник 53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Zy0AAPIQAACAMAAARB0AABAAAAAmAAAACAAAAP//////////"/>
              </a:ext>
            </a:extLst>
          </p:cNvSpPr>
          <p:nvPr/>
        </p:nvSpPr>
        <p:spPr>
          <a:xfrm>
            <a:off x="7380605" y="2754630"/>
            <a:ext cx="503555" cy="2002790"/>
          </a:xfrm>
          <a:prstGeom prst="rect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>
                <a:solidFill>
                  <a:schemeClr val="bg1"/>
                </a:solidFill>
              </a:rPr>
              <a:t>8000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40" name="Прямоугольник 55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GSQAAPEcAAAzJwAARx0AABAAAAAmAAAACAAAAP//////////"/>
              </a:ext>
            </a:extLst>
          </p:cNvSpPr>
          <p:nvPr/>
        </p:nvSpPr>
        <p:spPr>
          <a:xfrm>
            <a:off x="5868035" y="4704715"/>
            <a:ext cx="504190" cy="54610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lang="ru-ru" sz="1400" b="1"/>
          </a:p>
        </p:txBody>
      </p:sp>
      <p:sp>
        <p:nvSpPr>
          <p:cNvPr id="41" name="TextBox 56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QCQAAHQdAADdJwAAuh8AABAgAAAmAAAACAAAAP//////////"/>
              </a:ext>
            </a:extLst>
          </p:cNvSpPr>
          <p:nvPr/>
        </p:nvSpPr>
        <p:spPr>
          <a:xfrm>
            <a:off x="5892800" y="4787900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2" name="TextBox 5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IicAAHQdAACGKgAAuh8AABAgAAAmAAAACAAAAP//////////"/>
              </a:ext>
            </a:extLst>
          </p:cNvSpPr>
          <p:nvPr/>
        </p:nvSpPr>
        <p:spPr>
          <a:xfrm>
            <a:off x="6361430" y="4787900"/>
            <a:ext cx="55118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3" name="TextBox 5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DCoAAHQdAACpLQAAuh8AABAgAAAmAAAACAAAAP//////////"/>
              </a:ext>
            </a:extLst>
          </p:cNvSpPr>
          <p:nvPr/>
        </p:nvSpPr>
        <p:spPr>
          <a:xfrm>
            <a:off x="6835140" y="4787900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4" name="Прямоугольник 59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MycAAMgbAABNKgAARh0AABAAAAAmAAAACAAAAP//////////"/>
              </a:ext>
            </a:extLst>
          </p:cNvSpPr>
          <p:nvPr/>
        </p:nvSpPr>
        <p:spPr>
          <a:xfrm>
            <a:off x="6372225" y="4516120"/>
            <a:ext cx="504190" cy="242570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800</a:t>
            </a:r>
            <a:endParaRPr lang="ru-ru" sz="1400" b="1"/>
          </a:p>
        </p:txBody>
      </p:sp>
      <p:sp>
        <p:nvSpPr>
          <p:cNvPr id="45" name="TextBox 60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PzAAAHQdAADbMwAAuh8AABAgAAAmAAAACAAAAP//////////"/>
              </a:ext>
            </a:extLst>
          </p:cNvSpPr>
          <p:nvPr/>
        </p:nvSpPr>
        <p:spPr>
          <a:xfrm>
            <a:off x="7842885" y="4787900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6" name="Прямоугольник 61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X0SAAHtXqAAAAAAAAAAAAAAAAAAAAAAAAAAAAAAAAAAAAAAAZAAAAAEAAABAAAAAAAAAAJz///9aAAAAAAAAAAEAAABQAAAAe1inAAAAAAAAAAAAAAAAAAAAAAAAAAAAAAAAAAAAAAAAAAAAAAAAAAAAAAAAAAAAAAAAAAAAAAAAAAAAFAAAADwAAAABAAAAAAAAAHxhng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X0SAAHtXqAB7WKcAAAAAAAAAAAAAAAAAAAAAAAAAAAAAAAAAAAAAAHxhngAAAAACAAAAAszMzADAwP8Af39/AAAAAAAAAAAAAAAAAAAAAAAAAAAAIQAAABgAAAAUAAAAgDAAAAAAAACaMwAARx0AABAAAAAmAAAACAAAAP//////////"/>
              </a:ext>
            </a:extLst>
          </p:cNvSpPr>
          <p:nvPr/>
        </p:nvSpPr>
        <p:spPr>
          <a:xfrm>
            <a:off x="7884160" y="0"/>
            <a:ext cx="504190" cy="4759325"/>
          </a:xfrm>
          <a:prstGeom prst="rect">
            <a:avLst/>
          </a:prstGeom>
          <a:gradFill flip="none" rotWithShape="0">
            <a:gsLst>
              <a:gs pos="0">
                <a:srgbClr val="5F4480"/>
              </a:gs>
              <a:gs pos="80000">
                <a:srgbClr val="7B58A7"/>
              </a:gs>
              <a:gs pos="100000">
                <a:srgbClr val="7B57A8"/>
              </a:gs>
            </a:gsLst>
            <a:lin ang="16200000" scaled="0"/>
            <a:tileRect/>
          </a:gradFill>
          <a:ln w="9525" cap="flat" cmpd="sng" algn="ctr">
            <a:solidFill>
              <a:srgbClr val="7C619E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>
                <a:solidFill>
                  <a:schemeClr val="bg1"/>
                </a:solidFill>
              </a:rPr>
              <a:t>25000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47" name="TextBox 63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Ny0AAHQdAADTMAAAuh8AABAgAAAmAAAACAAAAP//////////"/>
              </a:ext>
            </a:extLst>
          </p:cNvSpPr>
          <p:nvPr/>
        </p:nvSpPr>
        <p:spPr>
          <a:xfrm>
            <a:off x="7350125" y="4787900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8" name="TextBox 2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SQAACwcAAAAJwAA4B0AABAgAAAmAAAACAAAAP//////////"/>
              </a:ext>
            </a:extLst>
          </p:cNvSpPr>
          <p:nvPr/>
        </p:nvSpPr>
        <p:spPr>
          <a:xfrm>
            <a:off x="5918835" y="4579620"/>
            <a:ext cx="42100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sz="1200" b="1">
                <a:solidFill>
                  <a:srgbClr val="994806"/>
                </a:solidFill>
              </a:rPr>
              <a:t>200</a:t>
            </a:r>
            <a:endParaRPr lang="ru-ru" sz="1200" b="1">
              <a:solidFill>
                <a:srgbClr val="994806"/>
              </a:solidFill>
            </a:endParaRPr>
          </a:p>
        </p:txBody>
      </p:sp>
      <p:sp>
        <p:nvSpPr>
          <p:cNvPr id="49" name="TextBox 11"/>
          <p:cNvSpPr>
            <a:extLst>
              <a:ext uri="smNativeData">
                <pr:smNativeData xmlns:pr="smNativeData" val="SMDATA_16_QWmbWxMAAAAlAAAAZAAAAE0AAAAAAAAAAEgAAAAA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bgEAAAIOAADzCgAAhg8AABAgAAAmAAAACAAAAP//////////"/>
              </a:ext>
            </a:extLst>
          </p:cNvSpPr>
          <p:nvPr/>
        </p:nvSpPr>
        <p:spPr>
          <a:xfrm>
            <a:off x="232410" y="2277110"/>
            <a:ext cx="1547495" cy="246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anchor="t"/>
          <a:lstStyle/>
          <a:p>
            <a:pPr algn="ctr">
              <a:defRPr lang="ru-ru"/>
            </a:pPr>
            <a:r>
              <a:rPr lang="ru-ru" sz="1000" b="1">
                <a:solidFill>
                  <a:srgbClr val="4F6228"/>
                </a:solidFill>
              </a:rPr>
              <a:t>Новички в личной группе</a:t>
            </a:r>
            <a:endParaRPr lang="ru-ru" sz="1000" b="1">
              <a:solidFill>
                <a:srgbClr val="4F6228"/>
              </a:solidFill>
            </a:endParaRPr>
          </a:p>
        </p:txBody>
      </p:sp>
      <p:sp>
        <p:nvSpPr>
          <p:cNvPr id="50" name="TextBox 51"/>
          <p:cNvSpPr>
            <a:extLst>
              <a:ext uri="smNativeData">
                <pr:smNativeData xmlns:pr="smNativeData" val="SMDATA_16_QWmbWxMAAAAlAAAAZAAAAE0AAAAAAAAAAEgAAAAAAAAASAAAAAAAAAAAAAAAAAAAAAEAAABQAAAAAAAAAAAA4D8AAAAAAADgPwAAAAAAAOA/AAAAAAAA4D8AAAAAAADgPwAAAAAAAOA/AAAAAAAA4D8AAAAAAADgPwAAAAAAAOA/AAAAAAAA4D8CAAAAjAAAAAEAAAADAAAA/6imAP/o6AAAAAAAAAAAAAAAAAAAAAAAAAAAAAAAAAAAAAAAZAAAAAEAAABAAAAAAAAAAJz///9aAAAAAAAAAAEAAAAjAAAA/8K/AAAAAAAAAAAAAAAAAAAAAAAAAAAAAAAAAAAAAAAAAAAAAAAAAAAAAAAAAAAAAAAAAAAAAAAAAAAAFAAAADwAAAABAAAAAAAAAL9LSAAP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6imAP/o6AD/wr8AAAAAAAAAAAAAAAAAAAAAAAAAAAAAAAAAAAAAAL9LSAAAAAACAAAAAgAAAADAwP8Af39/AAAAAAAAAAAAAAAAAAAAAAAAAAAAIQAAABgAAAAUAAAA9hsAACUOAADdJwAAmxAAABAgAAAmAAAACAAAAP//////////"/>
              </a:ext>
            </a:extLst>
          </p:cNvSpPr>
          <p:nvPr/>
        </p:nvSpPr>
        <p:spPr>
          <a:xfrm>
            <a:off x="4545330" y="2299335"/>
            <a:ext cx="1934845" cy="400050"/>
          </a:xfrm>
          <a:prstGeom prst="rect">
            <a:avLst/>
          </a:prstGeom>
          <a:gradFill flip="none" rotWithShape="0">
            <a:gsLst>
              <a:gs pos="0">
                <a:srgbClr val="FFA8A6"/>
              </a:gs>
              <a:gs pos="35000">
                <a:srgbClr val="FFC2BF"/>
              </a:gs>
              <a:gs pos="100000">
                <a:srgbClr val="FFE8E8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  <p:txBody>
          <a:bodyPr vert="horz" wrap="square" lIns="0" tIns="45720" rIns="0" bIns="45720" numCol="1" anchor="t"/>
          <a:lstStyle/>
          <a:p>
            <a:pPr algn="ctr">
              <a:defRPr lang="ru-ru">
                <a:solidFill>
                  <a:srgbClr val="000000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000" b="1">
                <a:solidFill>
                  <a:srgbClr val="C00000"/>
                </a:solidFill>
              </a:rPr>
              <a:t>Лидеры вашего 1-го поколения вышли на бонус </a:t>
            </a:r>
            <a:r>
              <a:rPr lang="en-us" sz="1000" b="1">
                <a:solidFill>
                  <a:srgbClr val="C00000"/>
                </a:solidFill>
              </a:rPr>
              <a:t>~21 000 </a:t>
            </a:r>
            <a:r>
              <a:rPr lang="ru-ru" sz="1000" b="1">
                <a:solidFill>
                  <a:srgbClr val="C00000"/>
                </a:solidFill>
              </a:rPr>
              <a:t>р. </a:t>
            </a:r>
            <a:endParaRPr lang="ru-ru" sz="10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4QIAADIIAACBNQAAeA0AABAAAAAmAAAACAAAAAEAAAAAAAAA"/>
              </a:ext>
            </a:extLst>
          </p:cNvSpPr>
          <p:nvPr>
            <p:ph type="title"/>
          </p:nvPr>
        </p:nvSpPr>
        <p:spPr>
          <a:xfrm>
            <a:off x="467995" y="1332230"/>
            <a:ext cx="8229600" cy="857250"/>
          </a:xfrm>
        </p:spPr>
        <p:txBody>
          <a:bodyPr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Дупликация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3" name="Прямоугольник 4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NAQAACoNAADuNAAACRoAABAgAAAmAAAACAAAAP//////////"/>
              </a:ext>
            </a:extLst>
          </p:cNvSpPr>
          <p:nvPr/>
        </p:nvSpPr>
        <p:spPr>
          <a:xfrm>
            <a:off x="683260" y="2139950"/>
            <a:ext cx="7920990" cy="2092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Нужно делать всего 3 вещи:</a:t>
            </a:r>
            <a:endParaRPr lang="ru-ru" sz="2000" b="1">
              <a:solidFill>
                <a:srgbClr val="CC9900"/>
              </a:solidFill>
            </a:endParaRPr>
          </a:p>
          <a:p>
            <a:pPr>
              <a:spcBef>
                <a:spcPts val="1200"/>
              </a:spcBef>
              <a:defRPr lang="ru-ru"/>
            </a:pPr>
            <a:r>
              <a:rPr lang="ru-ru" sz="2000" b="1">
                <a:solidFill>
                  <a:srgbClr val="CC9900"/>
                </a:solidFill>
              </a:rPr>
              <a:t>1. Покупать продукцию на 200 очков,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2. Искать тех кто хочет заработать </a:t>
            </a:r>
            <a:r>
              <a:rPr lang="en-us" sz="2000" b="1">
                <a:solidFill>
                  <a:srgbClr val="CC9900"/>
                </a:solidFill>
              </a:rPr>
              <a:t>&gt; 20000 </a:t>
            </a:r>
            <a:r>
              <a:rPr lang="ru-ru" sz="2000" b="1">
                <a:solidFill>
                  <a:srgbClr val="CC9900"/>
                </a:solidFill>
              </a:rPr>
              <a:t>рублей на 4-й месяц</a:t>
            </a:r>
            <a:br/>
            <a:r>
              <a:rPr lang="ru-ru" sz="2000" b="1">
                <a:solidFill>
                  <a:srgbClr val="CC9900"/>
                </a:solidFill>
              </a:rPr>
              <a:t> </a:t>
            </a:r>
            <a:r>
              <a:rPr lang="ru-ru" sz="1700" b="1">
                <a:solidFill>
                  <a:srgbClr val="CC9900"/>
                </a:solidFill>
              </a:rPr>
              <a:t>    </a:t>
            </a:r>
            <a:r>
              <a:rPr lang="ru-ru" sz="2000" b="1">
                <a:solidFill>
                  <a:srgbClr val="CC9900"/>
                </a:solidFill>
              </a:rPr>
              <a:t>и тех кто хочет в путешествие с Компанией, 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3. Учить их делать тоже самое</a:t>
            </a:r>
            <a:r>
              <a:rPr lang="en-us" sz="2000" b="1">
                <a:solidFill>
                  <a:srgbClr val="CC9900"/>
                </a:solidFill>
              </a:rPr>
              <a:t> (</a:t>
            </a:r>
            <a:r>
              <a:rPr lang="ru-ru" sz="2000" b="1">
                <a:solidFill>
                  <a:srgbClr val="CC9900"/>
                </a:solidFill>
              </a:rPr>
              <a:t>п.</a:t>
            </a:r>
            <a:r>
              <a:rPr lang="en-us" sz="2000" b="1">
                <a:solidFill>
                  <a:srgbClr val="CC9900"/>
                </a:solidFill>
              </a:rPr>
              <a:t> 1</a:t>
            </a:r>
            <a:r>
              <a:rPr lang="ru-ru" sz="2000" b="1">
                <a:solidFill>
                  <a:srgbClr val="CC9900"/>
                </a:solidFill>
              </a:rPr>
              <a:t>,</a:t>
            </a:r>
            <a:r>
              <a:rPr lang="en-us" sz="2000" b="1">
                <a:solidFill>
                  <a:srgbClr val="CC9900"/>
                </a:solidFill>
              </a:rPr>
              <a:t>2</a:t>
            </a:r>
            <a:r>
              <a:rPr lang="ru-ru" sz="2000" b="1">
                <a:solidFill>
                  <a:srgbClr val="CC9900"/>
                </a:solidFill>
              </a:rPr>
              <a:t>,</a:t>
            </a:r>
            <a:r>
              <a:rPr lang="en-us" sz="2000" b="1">
                <a:solidFill>
                  <a:srgbClr val="CC9900"/>
                </a:solidFill>
              </a:rPr>
              <a:t>3)</a:t>
            </a:r>
            <a:r>
              <a:rPr lang="ru-ru" sz="2000" b="1">
                <a:solidFill>
                  <a:srgbClr val="CC9900"/>
                </a:solidFill>
              </a:rPr>
              <a:t>. 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endParaRPr lang="ru-ru" sz="2000" b="1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NAQAACoNAADuNAAA0x0AABAgAAAmAAAACAAAAP//////////"/>
              </a:ext>
            </a:extLst>
          </p:cNvSpPr>
          <p:nvPr/>
        </p:nvSpPr>
        <p:spPr>
          <a:xfrm>
            <a:off x="683260" y="2139950"/>
            <a:ext cx="7920990" cy="2708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Нужно делать всего 3 вещи:</a:t>
            </a:r>
            <a:endParaRPr lang="ru-ru" sz="2000" b="1">
              <a:solidFill>
                <a:srgbClr val="CC9900"/>
              </a:solidFill>
            </a:endParaRPr>
          </a:p>
          <a:p>
            <a:pPr>
              <a:spcBef>
                <a:spcPts val="1200"/>
              </a:spcBef>
              <a:defRPr lang="ru-ru"/>
            </a:pPr>
            <a:r>
              <a:rPr lang="ru-ru" sz="2000" b="1">
                <a:solidFill>
                  <a:srgbClr val="CC9900"/>
                </a:solidFill>
              </a:rPr>
              <a:t>1. Покупать продукцию на 200 очков,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2. Искать тех кто хочет заработать </a:t>
            </a:r>
            <a:r>
              <a:rPr lang="en-us" sz="2000" b="1">
                <a:solidFill>
                  <a:srgbClr val="CC9900"/>
                </a:solidFill>
              </a:rPr>
              <a:t>&gt; 20000 </a:t>
            </a:r>
            <a:r>
              <a:rPr lang="ru-ru" sz="2000" b="1">
                <a:solidFill>
                  <a:srgbClr val="CC9900"/>
                </a:solidFill>
              </a:rPr>
              <a:t>рублей на 4-й месяц</a:t>
            </a:r>
            <a:br/>
            <a:r>
              <a:rPr lang="ru-ru" sz="2000" b="1">
                <a:solidFill>
                  <a:srgbClr val="CC9900"/>
                </a:solidFill>
              </a:rPr>
              <a:t> </a:t>
            </a:r>
            <a:r>
              <a:rPr lang="ru-ru" sz="1700" b="1">
                <a:solidFill>
                  <a:srgbClr val="CC9900"/>
                </a:solidFill>
              </a:rPr>
              <a:t>    </a:t>
            </a:r>
            <a:r>
              <a:rPr lang="ru-ru" sz="2000" b="1">
                <a:solidFill>
                  <a:srgbClr val="CC9900"/>
                </a:solidFill>
              </a:rPr>
              <a:t>и тех кто хочет в путешествие с Компанией, 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3. Учить их делать тоже самое</a:t>
            </a:r>
            <a:r>
              <a:rPr lang="en-us" sz="2000" b="1">
                <a:solidFill>
                  <a:srgbClr val="CC9900"/>
                </a:solidFill>
              </a:rPr>
              <a:t> (</a:t>
            </a:r>
            <a:r>
              <a:rPr lang="ru-ru" sz="2000" b="1">
                <a:solidFill>
                  <a:srgbClr val="CC9900"/>
                </a:solidFill>
              </a:rPr>
              <a:t>п.</a:t>
            </a:r>
            <a:r>
              <a:rPr lang="en-us" sz="2000" b="1">
                <a:solidFill>
                  <a:srgbClr val="CC9900"/>
                </a:solidFill>
              </a:rPr>
              <a:t> 1</a:t>
            </a:r>
            <a:r>
              <a:rPr lang="ru-ru" sz="2000" b="1">
                <a:solidFill>
                  <a:srgbClr val="CC9900"/>
                </a:solidFill>
              </a:rPr>
              <a:t>,</a:t>
            </a:r>
            <a:r>
              <a:rPr lang="en-us" sz="2000" b="1">
                <a:solidFill>
                  <a:srgbClr val="CC9900"/>
                </a:solidFill>
              </a:rPr>
              <a:t>2</a:t>
            </a:r>
            <a:r>
              <a:rPr lang="ru-ru" sz="2000" b="1">
                <a:solidFill>
                  <a:srgbClr val="CC9900"/>
                </a:solidFill>
              </a:rPr>
              <a:t>,</a:t>
            </a:r>
            <a:r>
              <a:rPr lang="en-us" sz="2000" b="1">
                <a:solidFill>
                  <a:srgbClr val="CC9900"/>
                </a:solidFill>
              </a:rPr>
              <a:t>3)</a:t>
            </a:r>
            <a:r>
              <a:rPr lang="ru-ru" sz="2000" b="1">
                <a:solidFill>
                  <a:srgbClr val="CC9900"/>
                </a:solidFill>
              </a:rPr>
              <a:t>. </a:t>
            </a: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endParaRPr lang="ru-ru" sz="2000" b="1">
              <a:solidFill>
                <a:srgbClr val="CC9900"/>
              </a:solidFill>
            </a:endParaRPr>
          </a:p>
          <a:p>
            <a:pPr>
              <a:defRPr lang="ru-ru"/>
            </a:pPr>
            <a:r>
              <a:rPr lang="ru-ru" sz="2000" b="1">
                <a:solidFill>
                  <a:srgbClr val="CC9900"/>
                </a:solidFill>
              </a:rPr>
              <a:t>В расчетах не учтены те, кто не делает ЛО 200. </a:t>
            </a:r>
            <a:br/>
            <a:r>
              <a:rPr lang="ru-ru" sz="2000" b="1">
                <a:solidFill>
                  <a:srgbClr val="CC9900"/>
                </a:solidFill>
              </a:rPr>
              <a:t>С их учетом объемы и бонусы будут больше.</a:t>
            </a:r>
            <a:endParaRPr lang="ru-ru" sz="2000" b="1">
              <a:solidFill>
                <a:srgbClr val="CC9900"/>
              </a:solidFill>
            </a:endParaRPr>
          </a:p>
        </p:txBody>
      </p:sp>
      <p:sp>
        <p:nvSpPr>
          <p:cNvPr id="3" name="Заголовок 1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r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4QIAADIIAACBNQAAeA0AABAAAAAmAAAACAAAAP//////////"/>
              </a:ext>
            </a:extLst>
          </p:cNvSpPr>
          <p:nvPr/>
        </p:nvSpPr>
        <p:spPr>
          <a:xfrm>
            <a:off x="467995" y="1332230"/>
            <a:ext cx="8229600" cy="857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/>
          <a:lstStyle>
            <a:lvl1pPr algn="ctr" defTabSz="914400">
              <a:spcBef>
                <a:spcPts val="0"/>
              </a:spcBef>
              <a:buNone/>
              <a:tabLst/>
              <a:defRPr lang="ru-ru" sz="4400" kern="1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Дупликация</a:t>
            </a:r>
            <a:endParaRPr lang="ru-ru" b="1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NQJAAAINAAAnRA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3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4RAADQLwAABBoAABAAAAAmAAAACAAAAAAAAAAAAAAA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pic>
        <p:nvPicPr>
          <p:cNvPr id="4" name="Рисунок 3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ZANk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BAAAAAAAAAAAAAAAAAAAAAAAAAAAAAAAAAAAAAAAAAAAAAAAAf39/AAAAAAPMzMwAwMD/AH9/fwAAAAAAAAAAAAAAAAD///8AAAAAACEAAAAYAAAAFAAAAAAAAAAAAAAAQDgAAKQf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4QIAADIIAACBNQAAeA0AABAAAAAmAAAACAAAAAEAAAAAAAAA"/>
              </a:ext>
            </a:extLst>
          </p:cNvSpPr>
          <p:nvPr>
            <p:ph type="title"/>
          </p:nvPr>
        </p:nvSpPr>
        <p:spPr>
          <a:xfrm>
            <a:off x="467995" y="1332230"/>
            <a:ext cx="8229600" cy="857250"/>
          </a:xfrm>
        </p:spPr>
        <p:txBody>
          <a:bodyPr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Дупликация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3" name="Прямоугольник 2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MyZAAA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MyZAAB/f38A7uzhA8zMzADAwP8Af39/AAAAAAAAAAAAAAAAAAAAAAAAAAAAIQAAABgAAAAUAAAApgQAAGEPAAApMwAAyBsAABAAAAAmAAAACAAAAP//////////"/>
              </a:ext>
            </a:extLst>
          </p:cNvSpPr>
          <p:nvPr/>
        </p:nvSpPr>
        <p:spPr>
          <a:xfrm>
            <a:off x="755650" y="2499995"/>
            <a:ext cx="7560945" cy="2016125"/>
          </a:xfrm>
          <a:prstGeom prst="rect">
            <a:avLst/>
          </a:prstGeom>
          <a:noFill/>
          <a:ln w="25400" cap="flat" cmpd="sng" algn="ctr">
            <a:solidFill>
              <a:srgbClr val="CC99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4400" b="1">
                <a:solidFill>
                  <a:srgbClr val="CC9900"/>
                </a:solidFill>
              </a:rPr>
              <a:t>Самая простая схема выхода на бонус </a:t>
            </a:r>
            <a:r>
              <a:rPr lang="en-us" sz="4400" b="1">
                <a:solidFill>
                  <a:srgbClr val="CC9900"/>
                </a:solidFill>
              </a:rPr>
              <a:t>&gt; </a:t>
            </a:r>
            <a:r>
              <a:rPr lang="ru-ru" sz="4400" b="1">
                <a:solidFill>
                  <a:srgbClr val="CC9900"/>
                </a:solidFill>
              </a:rPr>
              <a:t>20 000 рублей.</a:t>
            </a:r>
            <a:endParaRPr lang="ru-ru" sz="4400" b="1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4QIAADIIAACBNQAAeA0AABAAAAAmAAAACAAAAAEAAAAAAAAA"/>
              </a:ext>
            </a:extLst>
          </p:cNvSpPr>
          <p:nvPr>
            <p:ph type="title"/>
          </p:nvPr>
        </p:nvSpPr>
        <p:spPr>
          <a:xfrm>
            <a:off x="467995" y="1332230"/>
            <a:ext cx="8229600" cy="857250"/>
          </a:xfrm>
        </p:spPr>
        <p:txBody>
          <a:bodyPr/>
          <a:lstStyle/>
          <a:p>
            <a:pPr>
              <a:defRPr lang="ru-ru"/>
            </a:pPr>
            <a:r>
              <a:rPr lang="ru-ru" b="1">
                <a:solidFill>
                  <a:srgbClr val="008000"/>
                </a:solidFill>
              </a:rPr>
              <a:t>Дупликация</a:t>
            </a:r>
            <a:endParaRPr lang="ru-ru" b="1">
              <a:solidFill>
                <a:srgbClr val="008000"/>
              </a:solidFill>
            </a:endParaRPr>
          </a:p>
        </p:txBody>
      </p:sp>
      <p:sp>
        <p:nvSpPr>
          <p:cNvPr id="3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AIAAAP/y7gAiAAAAAAAAAAAAAAAAAAAAAAAAAAAAAAAAAAAAZAAAAAEAAABAAAAAAAAAAJz///9aAAAAAAAAAAEAAAAjAAAA/97QAAAAAAAAAAAAAAAAAAAAAAAAAAAAAAAAAAAAAAAAAAAAAAAAAAAAAAAAAAAAAAAAAAAAAAAAAAAAFAAAADwAAAABAAAAAAAAAPeSQAAP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IAAAP/y7gD/3tAAAAAAAAAAAAAAAAAAAAAAAAAAAAAAAAAAAAAAAPeSQAAAAAACAAAAAgAAAADAwP8Af39/AAAAAAAAAAAAAAAAAAAAAAAAAAAAIQAAABgAAAAUAAAABAAAACoNAABEOAAAcxAAABAAAAAmAAAACAAAAP//////////"/>
              </a:ext>
            </a:extLst>
          </p:cNvSpPr>
          <p:nvPr/>
        </p:nvSpPr>
        <p:spPr>
          <a:xfrm>
            <a:off x="2540" y="2139950"/>
            <a:ext cx="9144000" cy="534035"/>
          </a:xfrm>
          <a:prstGeom prst="rect">
            <a:avLst/>
          </a:prstGeom>
          <a:solidFill>
            <a:srgbClr val="008000">
              <a:alpha val="66000"/>
            </a:srgbClr>
          </a:soli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000000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000" b="1">
                <a:solidFill>
                  <a:schemeClr val="bg1"/>
                </a:solidFill>
              </a:rPr>
              <a:t>Хотите ли Вы зарабатывать в АРГО более 20 000 руб. на 4-й месяц? 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4" name="Прямоугольник 4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AIAAAP/y7gAiAAAAAAAAAAAAAAAAAAAAAAAAAAAAAAAAAAAAZAAAAAEAAABAAAAAAAAAAJz///9aAAAAAAAAAAEAAAAjAAAA/97QAAAAAAAAAAAAAAAAAAAAAAAAAAAAAAAAAAAAAAAAAAAAAAAAAAAAAAAAAAAAAAAAAAAAAAAAAAAAFAAAADwAAAABAAAAAAAAAPeSQAAP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B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IAAAP/y7gD/3tAAAAAAAAAAAAAAAAAAAAAAAAAAAAAAAAAAAAAAAPeSQAAAAAACAAAAAgAAAADAwP8Af39/AAAAAAAAAAAAAAAAAAAAAAAAAAAAIQAAABgAAAAUAAAABAAAALEUAABEOAAAyxcAABAAAAAmAAAACAAAAP//////////"/>
              </a:ext>
            </a:extLst>
          </p:cNvSpPr>
          <p:nvPr/>
        </p:nvSpPr>
        <p:spPr>
          <a:xfrm>
            <a:off x="2540" y="3363595"/>
            <a:ext cx="9144000" cy="504190"/>
          </a:xfrm>
          <a:prstGeom prst="rect">
            <a:avLst/>
          </a:prstGeom>
          <a:solidFill>
            <a:srgbClr val="008000">
              <a:alpha val="66000"/>
            </a:srgbClr>
          </a:soli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000000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000" b="1">
                <a:solidFill>
                  <a:schemeClr val="bg1"/>
                </a:solidFill>
              </a:rPr>
              <a:t>Есть ли среди ваших знакомых люди, которых это заинтересует?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Прямоугольник 5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AIAAAP/y7gAiAAAAAAAAAAAAAAAAAAAAAAAAAAAAAAAAAAAAZAAAAAEAAABAAAAAAAAAAJz///9aAAAAAAAAAAEAAAAjAAAA/97QAAAAAAAAAAAAAAAAAAAAAAAAAAAAAAAAAAAAAAAAAAAAAAAAAAAAAAAAAAAAAAAAAAAAAAAAAAAAFAAAADwAAAABAAAAAAAAAPeSQAAP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IAAAP/y7gD/3tAAAAAAAAAAAAAAAAAAAAAAAAAAAAAAAAAAAAAAAPeSQAAAAAACAAAAAgAAAADAwP8Af39/AAAAAAAAAAAAAAAAAAAAAAAAAAAAIQAAABgAAAAUAAAA+f////cQAAA5OAAAQBQAABAAAAAmAAAACAAAAP//////////"/>
              </a:ext>
            </a:extLst>
          </p:cNvSpPr>
          <p:nvPr/>
        </p:nvSpPr>
        <p:spPr>
          <a:xfrm>
            <a:off x="-4445" y="2757805"/>
            <a:ext cx="9144000" cy="534035"/>
          </a:xfrm>
          <a:prstGeom prst="rect">
            <a:avLst/>
          </a:prstGeom>
          <a:solidFill>
            <a:srgbClr val="008000">
              <a:alpha val="66000"/>
            </a:srgbClr>
          </a:soli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000000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000" b="1">
                <a:solidFill>
                  <a:schemeClr val="bg1"/>
                </a:solidFill>
              </a:rPr>
              <a:t>Хотите ли Вы бесплатно поехать в путешествие с Компанией АРГО?</a:t>
            </a:r>
            <a:endParaRPr lang="ru-ru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 noChangeArrowheads="1"/>
            <a:extLst>
              <a:ext uri="smNativeData">
                <pr:smNativeData xmlns:pr="smNativeData" val="SMDATA_16_QWmbWx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J/f38A7uzhA8zMzADAwP8Af39/AAAAAAAAAAAAAAAAAAAAAAAAAAAAIQAAABgAAAAUAAAA0AIAAGIHAABwNQAARBwAABAAAAAmAAAACAAAAAAAAAAAAAAA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3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P///wF/f38A7uzhA8zMzADAwP8Af39/AAAAAAAAAAAAAAAAAAAAAAAAAAAAIQAAABgAAAAUAAAAAAAAAAAAAABAOAAApB8AABAAAAAmAAAACAAAAP//////////"/>
              </a:ext>
            </a:extLst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4" name="TextBox 6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s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pQYAAPYBAABrGgAA8AUAABAgAAAmAAAACAAAAP//////////"/>
              </a:ext>
            </a:extLst>
          </p:cNvSpPr>
          <p:nvPr/>
        </p:nvSpPr>
        <p:spPr>
          <a:xfrm>
            <a:off x="1080135" y="318770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1 месяц. У-1 </a:t>
            </a:r>
            <a:br/>
            <a:r>
              <a:rPr lang="ru-ru" b="1">
                <a:solidFill>
                  <a:srgbClr val="CC9900"/>
                </a:solidFill>
              </a:rPr>
              <a:t>ЛО 200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5" name="Овал 7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IxEAAH0IAACnFAAAAQwAABAAAAAmAAAACAAAAP//////////"/>
              </a:ext>
            </a:extLst>
          </p:cNvSpPr>
          <p:nvPr/>
        </p:nvSpPr>
        <p:spPr>
          <a:xfrm>
            <a:off x="2785745" y="137985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6" name="Прямоугольник 9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EB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MCoAACsTAAB2LwAARx0AABAAAAAmAAAACAAAAP//////////"/>
              </a:ext>
            </a:extLst>
          </p:cNvSpPr>
          <p:nvPr/>
        </p:nvSpPr>
        <p:spPr>
          <a:xfrm>
            <a:off x="6858000" y="3115945"/>
            <a:ext cx="857250" cy="1643380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lang="ru-ru" sz="2400" b="1"/>
          </a:p>
        </p:txBody>
      </p:sp>
      <p:sp>
        <p:nvSpPr>
          <p:cNvPr id="7" name="Прямоугольник 10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di8AADoEAAC8NAAARx0AABAAAAAmAAAACAAAAP//////////"/>
              </a:ext>
            </a:extLst>
          </p:cNvSpPr>
          <p:nvPr/>
        </p:nvSpPr>
        <p:spPr>
          <a:xfrm>
            <a:off x="7715250" y="687070"/>
            <a:ext cx="857250" cy="4072255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lang="ru-ru" sz="2400" b="1"/>
          </a:p>
        </p:txBody>
      </p:sp>
      <p:sp>
        <p:nvSpPr>
          <p:cNvPr id="8" name="TextBox 11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Y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tgUAAPIaAABCEAAANx0AABAgAAAmAAAACAAAAP//////////"/>
              </a:ext>
            </a:extLst>
          </p:cNvSpPr>
          <p:nvPr/>
        </p:nvSpPr>
        <p:spPr>
          <a:xfrm>
            <a:off x="928370" y="4380230"/>
            <a:ext cx="171450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660 р.</a:t>
            </a:r>
            <a:endParaRPr lang="ru-ru" b="1">
              <a:solidFill>
                <a:srgbClr val="C00000"/>
              </a:solidFill>
            </a:endParaRPr>
          </a:p>
        </p:txBody>
      </p:sp>
      <p:pic>
        <p:nvPicPr>
          <p:cNvPr id="9" name="Рисунок 13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JMkAADbAQAAACoAAGEI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945505" y="301625"/>
            <a:ext cx="882015" cy="1060450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0" name="Прямая со стрелкой 14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szMzADAwP8Af39/AAAAAAAAAAAAAAAAAAAAAAAAAAAAIQAAABgAAAAUAAAA5yIAAPoFAAC0LQAA8RwAABAAAAAmAAAACAAAAP//////////"/>
              </a:ext>
            </a:extLst>
          </p:cNvCxnSpPr>
          <p:nvPr/>
        </p:nvCxnSpPr>
        <p:spPr>
          <a:xfrm flipV="1">
            <a:off x="5673725" y="971550"/>
            <a:ext cx="1755775" cy="373316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1" name="TextBox 1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6iQAAHUdAAAAKgAAuh8AABAgAAAmAAAACAAAAP//////////"/>
              </a:ext>
            </a:extLst>
          </p:cNvSpPr>
          <p:nvPr/>
        </p:nvSpPr>
        <p:spPr>
          <a:xfrm>
            <a:off x="6000750" y="4788535"/>
            <a:ext cx="82677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12" name="Прямоугольник 1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iQAAHQaAAAwKgAARx0AABAAAAAmAAAACAAAAP//////////"/>
              </a:ext>
            </a:extLst>
          </p:cNvSpPr>
          <p:nvPr/>
        </p:nvSpPr>
        <p:spPr>
          <a:xfrm>
            <a:off x="6000750" y="4300220"/>
            <a:ext cx="857250" cy="459105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200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P///wF/f38A7uzhA8zMzADAwP8Af39/AAAAAAAAAAAAAAAAAAAAAAAAAAAAIQAAABgAAAAUAAAAAAAAAAAAAABAOAAApB8AABAAAAAmAAAACAAAAP//////////"/>
              </a:ext>
            </a:extLst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" name="Прямоугольник 5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MCoAACkTAAB2LwAARR0AABAAAAAmAAAACAAAAP//////////"/>
              </a:ext>
            </a:extLst>
          </p:cNvSpPr>
          <p:nvPr/>
        </p:nvSpPr>
        <p:spPr>
          <a:xfrm>
            <a:off x="6858000" y="3114675"/>
            <a:ext cx="857250" cy="1643380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800</a:t>
            </a:r>
            <a:endParaRPr lang="ru-ru" sz="2400" b="1"/>
          </a:p>
        </p:txBody>
      </p:sp>
      <p:sp>
        <p:nvSpPr>
          <p:cNvPr id="4" name="Прямоугольник 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di8AADgEAAC8NAAARR0AABAAAAAmAAAACAAAAP//////////"/>
              </a:ext>
            </a:extLst>
          </p:cNvSpPr>
          <p:nvPr/>
        </p:nvSpPr>
        <p:spPr>
          <a:xfrm>
            <a:off x="7715250" y="685800"/>
            <a:ext cx="857250" cy="4072255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lang="ru-ru" sz="2400" b="1"/>
          </a:p>
        </p:txBody>
      </p:sp>
      <p:sp>
        <p:nvSpPr>
          <p:cNvPr id="5" name="TextBox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pQYAABcCAABrGgAAEQYAABAgAAAmAAAACAAAAP//////////"/>
              </a:ext>
            </a:extLst>
          </p:cNvSpPr>
          <p:nvPr/>
        </p:nvSpPr>
        <p:spPr>
          <a:xfrm>
            <a:off x="1080135" y="339725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2 месяц. У-3 (КГО 1000) </a:t>
            </a:r>
            <a:br/>
            <a:r>
              <a:rPr lang="ru-ru" b="1">
                <a:solidFill>
                  <a:srgbClr val="CC9900"/>
                </a:solidFill>
              </a:rPr>
              <a:t>ГО 800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6" name="Овал 8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IxEAAJ0IAACnFAAAIQwAABAAAAAmAAAACAAAAP//////////"/>
              </a:ext>
            </a:extLst>
          </p:cNvSpPr>
          <p:nvPr/>
        </p:nvSpPr>
        <p:spPr>
          <a:xfrm>
            <a:off x="2785745" y="140017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7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B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ShcAAAINAADOGgAAhhAAABAAAAAmAAAACAAAAP//////////"/>
              </a:ext>
            </a:extLst>
          </p:cNvSpPr>
          <p:nvPr/>
        </p:nvSpPr>
        <p:spPr>
          <a:xfrm>
            <a:off x="3785870" y="2114550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8" name="Овал 11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KREAAAINAACtFAAAhhAAABAAAAAmAAAACAAAAP//////////"/>
              </a:ext>
            </a:extLst>
          </p:cNvSpPr>
          <p:nvPr/>
        </p:nvSpPr>
        <p:spPr>
          <a:xfrm>
            <a:off x="2789555" y="2114550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9" name="Овал 1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JY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bQsAAAINAADxDgAAhhAAABAAAAAmAAAACAAAAP//////////"/>
              </a:ext>
            </a:extLst>
          </p:cNvSpPr>
          <p:nvPr/>
        </p:nvSpPr>
        <p:spPr>
          <a:xfrm>
            <a:off x="1857375" y="2114550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0" name="Прямая соединительная линия 13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Lw0AAJ4LAACnEQAAAg0AABAAAAAmAAAACAAAAP//////////"/>
              </a:ext>
            </a:extLst>
          </p:cNvSpPr>
          <p:nvPr/>
        </p:nvSpPr>
        <p:spPr>
          <a:xfrm rot="5400000" flipH="1" flipV="1">
            <a:off x="2393315" y="1638300"/>
            <a:ext cx="226060" cy="72644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1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5RIAACEMAADrEgAAAg0AABAAAAAmAAAACAAAAP//////////"/>
              </a:ext>
            </a:extLst>
          </p:cNvSpPr>
          <p:nvPr/>
        </p:nvSpPr>
        <p:spPr>
          <a:xfrm flipH="1" flipV="1">
            <a:off x="3071495" y="1971675"/>
            <a:ext cx="3810" cy="14287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2" name="Прямая соединительная линия 16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JBQAAJ4LAAAMGQAAAg0AABAAAAAmAAAACAAAAP//////////"/>
              </a:ext>
            </a:extLst>
          </p:cNvSpPr>
          <p:nvPr/>
        </p:nvSpPr>
        <p:spPr>
          <a:xfrm rot="16200000" flipV="1">
            <a:off x="3559810" y="1602740"/>
            <a:ext cx="226060" cy="79756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3" name="TextBox 1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tgUAABMbAAAjEQAAWB0AABAgAAAmAAAACAAAAP//////////"/>
              </a:ext>
            </a:extLst>
          </p:cNvSpPr>
          <p:nvPr/>
        </p:nvSpPr>
        <p:spPr>
          <a:xfrm>
            <a:off x="928370" y="4401185"/>
            <a:ext cx="1857375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</a:t>
            </a:r>
            <a:r>
              <a:rPr lang="en-us" b="1">
                <a:solidFill>
                  <a:srgbClr val="C00000"/>
                </a:solidFill>
              </a:rPr>
              <a:t>~ </a:t>
            </a:r>
            <a:r>
              <a:rPr lang="ru-ru" b="1">
                <a:solidFill>
                  <a:srgbClr val="C00000"/>
                </a:solidFill>
              </a:rPr>
              <a:t>1</a:t>
            </a:r>
            <a:r>
              <a:rPr lang="en-us" b="1">
                <a:solidFill>
                  <a:srgbClr val="C00000"/>
                </a:solidFill>
              </a:rPr>
              <a:t> </a:t>
            </a:r>
            <a:r>
              <a:rPr lang="ru-ru" b="1">
                <a:solidFill>
                  <a:srgbClr val="C00000"/>
                </a:solidFill>
              </a:rPr>
              <a:t>5</a:t>
            </a:r>
            <a:r>
              <a:rPr lang="en-us" b="1">
                <a:solidFill>
                  <a:srgbClr val="C00000"/>
                </a:solidFill>
              </a:rPr>
              <a:t>0</a:t>
            </a:r>
            <a:r>
              <a:rPr lang="ru-ru" b="1">
                <a:solidFill>
                  <a:srgbClr val="C00000"/>
                </a:solidFill>
              </a:rPr>
              <a:t>0 р.</a:t>
            </a:r>
            <a:endParaRPr lang="ru-ru" b="1">
              <a:solidFill>
                <a:srgbClr val="C00000"/>
              </a:solidFill>
            </a:endParaRPr>
          </a:p>
        </p:txBody>
      </p:sp>
      <p:pic>
        <p:nvPicPr>
          <p:cNvPr id="14" name="Рисунок 20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PnXwM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DkgAABwAgAA5SoAAOMH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39624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5" name="Прямая со стрелкой 21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E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szMzADAwP8Af39/AAAAAAAAAAAAAAAAAAAAAAAAAAAAIQAAABgAAAAUAAAA5yIAAPoFAAC0LQAA8RwAABAAAAAmAAAACAAAAP//////////"/>
              </a:ext>
            </a:extLst>
          </p:cNvCxnSpPr>
          <p:nvPr/>
        </p:nvCxnSpPr>
        <p:spPr>
          <a:xfrm flipV="1">
            <a:off x="5673725" y="971550"/>
            <a:ext cx="1755775" cy="373316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6" name="Прямоугольник 18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iQAAHQaAAAwKgAARx0AABAAAAAmAAAACAAAAP//////////"/>
              </a:ext>
            </a:extLst>
          </p:cNvSpPr>
          <p:nvPr/>
        </p:nvSpPr>
        <p:spPr>
          <a:xfrm>
            <a:off x="6000750" y="4300220"/>
            <a:ext cx="857250" cy="459105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200</a:t>
            </a:r>
            <a:endParaRPr lang="ru-ru" sz="2400" b="1"/>
          </a:p>
        </p:txBody>
      </p:sp>
      <p:sp>
        <p:nvSpPr>
          <p:cNvPr id="17" name="TextBox 19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6iQAAHUdAAAAKgAAuh8AABAgAAAmAAAACAAAAP//////////"/>
              </a:ext>
            </a:extLst>
          </p:cNvSpPr>
          <p:nvPr/>
        </p:nvSpPr>
        <p:spPr>
          <a:xfrm>
            <a:off x="6000750" y="4788535"/>
            <a:ext cx="82677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18" name="TextBox 22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NSoAAI0dAABLLwAA0x8AABAgAAAmAAAACAAAAP//////////"/>
              </a:ext>
            </a:extLst>
          </p:cNvSpPr>
          <p:nvPr/>
        </p:nvSpPr>
        <p:spPr>
          <a:xfrm>
            <a:off x="6861175" y="4803775"/>
            <a:ext cx="82677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51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P///wF/f38A7uzhA8zMzADAwP8Af39/AAAAAAAAAAAAAAAAAAAAAAAAAAAAIQAAABgAAAAUAAAAAAAAAAAAAABAOAAApB8AABAAAAAmAAAACAAAAP//////////"/>
              </a:ext>
            </a:extLst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pic>
        <p:nvPicPr>
          <p:cNvPr id="3" name="Рисунок 3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DkgAABwAgAA5SoAAOMH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39624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4" name="Прямая со стрелкой 4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szMzADAwP8Af39/AAAAAAAAAAAAAAAAAAAAAAAAAAAAIQAAABgAAAAUAAAA5yIAAPoFAAC0LQAA8RwAABAAAAAmAAAACAAAAP//////////"/>
              </a:ext>
            </a:extLst>
          </p:cNvCxnSpPr>
          <p:nvPr/>
        </p:nvCxnSpPr>
        <p:spPr>
          <a:xfrm flipV="1">
            <a:off x="5673725" y="971550"/>
            <a:ext cx="1755775" cy="373316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5" name="Прямоугольник 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MCoAACkTAAB2LwAARR0AABAAAAAmAAAACAAAAP//////////"/>
              </a:ext>
            </a:extLst>
          </p:cNvSpPr>
          <p:nvPr/>
        </p:nvSpPr>
        <p:spPr>
          <a:xfrm>
            <a:off x="6858000" y="3114675"/>
            <a:ext cx="857250" cy="1643380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800</a:t>
            </a:r>
            <a:endParaRPr lang="ru-ru" sz="2400" b="1"/>
          </a:p>
        </p:txBody>
      </p:sp>
      <p:sp>
        <p:nvSpPr>
          <p:cNvPr id="6" name="Прямоугольник 7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di8AADgEAAC8NAAARR0AABAAAAAmAAAACAAAAP//////////"/>
              </a:ext>
            </a:extLst>
          </p:cNvSpPr>
          <p:nvPr/>
        </p:nvSpPr>
        <p:spPr>
          <a:xfrm>
            <a:off x="7715250" y="685800"/>
            <a:ext cx="857250" cy="4072255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2600</a:t>
            </a:r>
            <a:endParaRPr lang="ru-ru" sz="2400" b="1"/>
          </a:p>
        </p:txBody>
      </p:sp>
      <p:sp>
        <p:nvSpPr>
          <p:cNvPr id="7" name="TextBox 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pQYAABcCAABrGgAAEQYAABAgAAAmAAAACAAAAP//////////"/>
              </a:ext>
            </a:extLst>
          </p:cNvSpPr>
          <p:nvPr/>
        </p:nvSpPr>
        <p:spPr>
          <a:xfrm>
            <a:off x="1080135" y="339725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3 месяц. Р </a:t>
            </a:r>
            <a:br/>
            <a:r>
              <a:rPr lang="ru-ru" b="1">
                <a:solidFill>
                  <a:srgbClr val="CC9900"/>
                </a:solidFill>
              </a:rPr>
              <a:t>ГО 26</a:t>
            </a:r>
            <a:r>
              <a:rPr lang="en-us" b="1">
                <a:solidFill>
                  <a:srgbClr val="CC9900"/>
                </a:solidFill>
              </a:rPr>
              <a:t>00</a:t>
            </a:r>
            <a:r>
              <a:rPr lang="ru-ru" b="1">
                <a:solidFill>
                  <a:srgbClr val="CC9900"/>
                </a:solidFill>
              </a:rPr>
              <a:t>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8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jxEAAFQLAAATFQAA2A4AABAAAAAmAAAACAAAAP//////////"/>
              </a:ext>
            </a:extLst>
          </p:cNvSpPr>
          <p:nvPr/>
        </p:nvSpPr>
        <p:spPr>
          <a:xfrm>
            <a:off x="2854325" y="1841500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9" name="Овал 1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iRUAAOsRAAANGQAAbxUAABAAAAAmAAAACAAAAP//////////"/>
              </a:ext>
            </a:extLst>
          </p:cNvSpPr>
          <p:nvPr/>
        </p:nvSpPr>
        <p:spPr>
          <a:xfrm>
            <a:off x="3500755" y="291274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0" name="Овал 11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jREAAOsRAAARFQAAbxUAABAAAAAmAAAACAAAAP//////////"/>
              </a:ext>
            </a:extLst>
          </p:cNvSpPr>
          <p:nvPr/>
        </p:nvSpPr>
        <p:spPr>
          <a:xfrm>
            <a:off x="2853055" y="291274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1" name="Овал 1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iQ0AAOsRAAANEQAAbxUAABAAAAAmAAAACAAAAP//////////"/>
              </a:ext>
            </a:extLst>
          </p:cNvSpPr>
          <p:nvPr/>
        </p:nvSpPr>
        <p:spPr>
          <a:xfrm>
            <a:off x="2200275" y="291274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2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Sw8AAFQOAAATEgAA6xEAABAAAAAmAAAACAAAAP//////////"/>
              </a:ext>
            </a:extLst>
          </p:cNvSpPr>
          <p:nvPr/>
        </p:nvSpPr>
        <p:spPr>
          <a:xfrm flipV="1">
            <a:off x="2486025" y="2329180"/>
            <a:ext cx="452120" cy="58356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3" name="Прямая соединительная линия 16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TxMAANgOAABREwAA6xEAABAAAAAmAAAACAAAAP//////////"/>
              </a:ext>
            </a:extLst>
          </p:cNvSpPr>
          <p:nvPr/>
        </p:nvSpPr>
        <p:spPr>
          <a:xfrm flipV="1">
            <a:off x="3138805" y="2413000"/>
            <a:ext cx="1270" cy="49974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4" name="Прямая соединительная линия 17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kBQAAFQOAABLFwAA6xEAABAAAAAmAAAACAAAAP//////////"/>
              </a:ext>
            </a:extLst>
          </p:cNvSpPr>
          <p:nvPr/>
        </p:nvSpPr>
        <p:spPr>
          <a:xfrm flipH="1" flipV="1">
            <a:off x="3342640" y="2329180"/>
            <a:ext cx="443865" cy="58356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5" name="Овал 18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1B0AAIkLAABYIQAADQ8AABAAAAAmAAAACAAAAP//////////"/>
              </a:ext>
            </a:extLst>
          </p:cNvSpPr>
          <p:nvPr/>
        </p:nvSpPr>
        <p:spPr>
          <a:xfrm>
            <a:off x="4848860" y="187515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6" name="Овал 1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SEAAAkSAABtJQAAjRUAABAAAAAmAAAACAAAAP//////////"/>
              </a:ext>
            </a:extLst>
          </p:cNvSpPr>
          <p:nvPr/>
        </p:nvSpPr>
        <p:spPr>
          <a:xfrm>
            <a:off x="5512435" y="293179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7" name="Овал 2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FS6mf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5h0AAAkSAABqIQAAjRUAABAAAAAmAAAACAAAAP//////////"/>
              </a:ext>
            </a:extLst>
          </p:cNvSpPr>
          <p:nvPr/>
        </p:nvSpPr>
        <p:spPr>
          <a:xfrm>
            <a:off x="4860290" y="293179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8" name="Овал 2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8BkAAAkSAAB0HQAAjRUAABAAAAAmAAAACAAAAP//////////"/>
              </a:ext>
            </a:extLst>
          </p:cNvSpPr>
          <p:nvPr/>
        </p:nvSpPr>
        <p:spPr>
          <a:xfrm>
            <a:off x="4216400" y="293179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19" name="Прямая соединительная линия 23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shsAAIoOAABXHgAACRIAABAAAAAmAAAACAAAAP//////////"/>
              </a:ext>
            </a:extLst>
          </p:cNvSpPr>
          <p:nvPr/>
        </p:nvSpPr>
        <p:spPr>
          <a:xfrm flipV="1">
            <a:off x="4502150" y="2363470"/>
            <a:ext cx="429895" cy="56832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0" name="Прямая соединительная линия 25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lh8AAA0PAACoHwAACRIAABAAAAAmAAAACAAAAP//////////"/>
              </a:ext>
            </a:extLst>
          </p:cNvSpPr>
          <p:nvPr/>
        </p:nvSpPr>
        <p:spPr>
          <a:xfrm flipH="1" flipV="1">
            <a:off x="5134610" y="2446655"/>
            <a:ext cx="11430" cy="48514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1" name="Прямая соединительная линия 26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1CAAAIoOAACrIwAACRIAABAAAAAmAAAACAAAAP//////////"/>
              </a:ext>
            </a:extLst>
          </p:cNvSpPr>
          <p:nvPr/>
        </p:nvSpPr>
        <p:spPr>
          <a:xfrm flipH="1" flipV="1">
            <a:off x="5336540" y="2363470"/>
            <a:ext cx="461645" cy="568325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2" name="Овал 36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bwQAAHkLAADzBwAA/Q4AABAAAAAmAAAACAAAAP//////////"/>
              </a:ext>
            </a:extLst>
          </p:cNvSpPr>
          <p:nvPr/>
        </p:nvSpPr>
        <p:spPr>
          <a:xfrm>
            <a:off x="720725" y="186499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23" name="Овал 37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PwgAANERAADDCwAAVRUAABAAAAAmAAAACAAAAP//////////"/>
              </a:ext>
            </a:extLst>
          </p:cNvSpPr>
          <p:nvPr/>
        </p:nvSpPr>
        <p:spPr>
          <a:xfrm>
            <a:off x="1340485" y="289623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24" name="Овал 38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dAQAANERAAD4BwAAVRUAABAAAAAmAAAACAAAAP//////////"/>
              </a:ext>
            </a:extLst>
          </p:cNvSpPr>
          <p:nvPr/>
        </p:nvSpPr>
        <p:spPr>
          <a:xfrm>
            <a:off x="723900" y="289623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25" name="Овал 4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uAAAANERAAA8BAAAVRUAABAAAAAmAAAACAAAAP//////////"/>
              </a:ext>
            </a:extLst>
          </p:cNvSpPr>
          <p:nvPr/>
        </p:nvSpPr>
        <p:spPr>
          <a:xfrm>
            <a:off x="116840" y="2896235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26" name="Прямая соединительная линия 41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egIAAHkOAADzBAAA0REAABAAAAAmAAAACAAAAP//////////"/>
              </a:ext>
            </a:extLst>
          </p:cNvSpPr>
          <p:nvPr/>
        </p:nvSpPr>
        <p:spPr>
          <a:xfrm flipV="1">
            <a:off x="402590" y="2352675"/>
            <a:ext cx="401955" cy="54356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7" name="Прямая соединительная линия 43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DIwMDY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MQYAAP0OAAA2BgAA0REAABAAAAAmAAAACAAAAP//////////"/>
              </a:ext>
            </a:extLst>
          </p:cNvSpPr>
          <p:nvPr/>
        </p:nvSpPr>
        <p:spPr>
          <a:xfrm flipH="1" flipV="1">
            <a:off x="1006475" y="2436495"/>
            <a:ext cx="3175" cy="45974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8" name="Прямая соединительная линия 4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NC80L4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E+BvQUAAAACAAAAAgAAAADAwP8Af39/AAAAAAAAAAAAAAAAAAAAAAAAAAAAIQAAABgAAAAUAAAAbwcAAHkOAAABCgAA0REAABAAAAAmAAAACAAAAP//////////"/>
              </a:ext>
            </a:extLst>
          </p:cNvSpPr>
          <p:nvPr/>
        </p:nvSpPr>
        <p:spPr>
          <a:xfrm flipH="1" flipV="1">
            <a:off x="1208405" y="2352675"/>
            <a:ext cx="417830" cy="54356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29" name="Овал 45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NjaGU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kREAAMYEAAAVFQAASggAABAAAAAmAAAACAAAAP//////////"/>
              </a:ext>
            </a:extLst>
          </p:cNvSpPr>
          <p:nvPr/>
        </p:nvSpPr>
        <p:spPr>
          <a:xfrm>
            <a:off x="2855595" y="775970"/>
            <a:ext cx="571500" cy="5715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30" name="Прямая соединительная линия 46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NyZ2I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URMAAEoIAABTEwAAVAsAABAAAAAmAAAACAAAAP//////////"/>
              </a:ext>
            </a:extLst>
          </p:cNvSpPr>
          <p:nvPr/>
        </p:nvSpPr>
        <p:spPr>
          <a:xfrm flipH="1">
            <a:off x="3140075" y="1347470"/>
            <a:ext cx="1270" cy="49403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31" name="Прямая соединительная линия 47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BQcj4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MQYAAMYHAAAVEgAAeQsAABAAAAAmAAAACAAAAP//////////"/>
              </a:ext>
            </a:extLst>
          </p:cNvSpPr>
          <p:nvPr/>
        </p:nvSpPr>
        <p:spPr>
          <a:xfrm flipH="1">
            <a:off x="1006475" y="1263650"/>
            <a:ext cx="1932940" cy="6013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32" name="Прямая соединительная линия 49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GZmZWM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kRQAAMYHAACWHwAAiQsAABAAAAAmAAAACAAAAP//////////"/>
              </a:ext>
            </a:extLst>
          </p:cNvSpPr>
          <p:nvPr/>
        </p:nvSpPr>
        <p:spPr>
          <a:xfrm>
            <a:off x="3343275" y="1263650"/>
            <a:ext cx="1791335" cy="61150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33" name="TextBox 50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BiPS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tgUAABMbAACUEQAAWB0AABAgAAAmAAAACAAAAP//////////"/>
              </a:ext>
            </a:extLst>
          </p:cNvSpPr>
          <p:nvPr/>
        </p:nvSpPr>
        <p:spPr>
          <a:xfrm>
            <a:off x="928370" y="4401185"/>
            <a:ext cx="192913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</a:t>
            </a:r>
            <a:r>
              <a:rPr lang="en-us" b="1">
                <a:solidFill>
                  <a:srgbClr val="C00000"/>
                </a:solidFill>
              </a:rPr>
              <a:t>~ </a:t>
            </a:r>
            <a:r>
              <a:rPr lang="ru-ru" b="1">
                <a:solidFill>
                  <a:srgbClr val="C00000"/>
                </a:solidFill>
              </a:rPr>
              <a:t>3 7</a:t>
            </a:r>
            <a:r>
              <a:rPr lang="en-us" b="1">
                <a:solidFill>
                  <a:srgbClr val="C00000"/>
                </a:solidFill>
              </a:rPr>
              <a:t>0</a:t>
            </a:r>
            <a:r>
              <a:rPr lang="ru-ru" b="1">
                <a:solidFill>
                  <a:srgbClr val="C00000"/>
                </a:solidFill>
              </a:rPr>
              <a:t>0 р.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4" name="TextBox 34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1lQ2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6iQAAHUdAAAAKgAAuh8AABAgAAAmAAAACAAAAP//////////"/>
              </a:ext>
            </a:extLst>
          </p:cNvSpPr>
          <p:nvPr/>
        </p:nvSpPr>
        <p:spPr>
          <a:xfrm>
            <a:off x="6000750" y="4788535"/>
            <a:ext cx="82677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5" name="TextBox 35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JzdEc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NSoAAI0dAABLLwAA0x8AABAgAAAmAAAACAAAAP//////////"/>
              </a:ext>
            </a:extLst>
          </p:cNvSpPr>
          <p:nvPr/>
        </p:nvSpPr>
        <p:spPr>
          <a:xfrm>
            <a:off x="6861175" y="4803775"/>
            <a:ext cx="82677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6" name="TextBox 39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NsZ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ni8AAI0dAACzNAAA0x8AABAgAAAmAAAACAAAAP//////////"/>
              </a:ext>
            </a:extLst>
          </p:cNvSpPr>
          <p:nvPr/>
        </p:nvSpPr>
        <p:spPr>
          <a:xfrm>
            <a:off x="7740650" y="4803775"/>
            <a:ext cx="82613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7" name="Прямоугольник 42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D48YTo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iQAAHQaAAAwKgAARx0AABAAAAAmAAAACAAAAP//////////"/>
              </a:ext>
            </a:extLst>
          </p:cNvSpPr>
          <p:nvPr/>
        </p:nvSpPr>
        <p:spPr>
          <a:xfrm>
            <a:off x="6000750" y="4300220"/>
            <a:ext cx="857250" cy="459105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400" b="1"/>
              <a:t>200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h0Qm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P///wF/f38A7uzhA8zMzADAwP8Af39/AAAAAAAAAAAAAAAAAAAAAAAAAAAAIQAAABgAAAAUAAAAAAAAAAAAAABAOAAA2x8AABAAAAAmAAAACAAAAP//////////"/>
              </a:ext>
            </a:extLst>
          </p:cNvSpPr>
          <p:nvPr/>
        </p:nvSpPr>
        <p:spPr>
          <a:xfrm>
            <a:off x="0" y="0"/>
            <a:ext cx="9144000" cy="51784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ё</a:t>
            </a:r>
          </a:p>
        </p:txBody>
      </p:sp>
      <p:sp>
        <p:nvSpPr>
          <p:cNvPr id="3" name="Прямоугольник 5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ENsci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tisAAH0SAAB6LwAAOx0AABAAAAAmAAAACAAAAP//////////"/>
              </a:ext>
            </a:extLst>
          </p:cNvSpPr>
          <p:nvPr/>
        </p:nvSpPr>
        <p:spPr>
          <a:xfrm>
            <a:off x="7105650" y="3005455"/>
            <a:ext cx="612140" cy="1746250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4" name="Прямоугольник 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di8AADgEAAA6MwAARB0AABAAAAAmAAAACAAAAP//////////"/>
              </a:ext>
            </a:extLst>
          </p:cNvSpPr>
          <p:nvPr/>
        </p:nvSpPr>
        <p:spPr>
          <a:xfrm>
            <a:off x="7715250" y="685800"/>
            <a:ext cx="612140" cy="4071620"/>
          </a:xfrm>
          <a:prstGeom prst="rect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>
                <a:solidFill>
                  <a:schemeClr val="bg1"/>
                </a:solidFill>
              </a:rPr>
              <a:t>8000</a:t>
            </a:r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5" name="TextBox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pQYAABYCAABrGgAAEAYAABAgAAAmAAAACAAAAP//////////"/>
              </a:ext>
            </a:extLst>
          </p:cNvSpPr>
          <p:nvPr/>
        </p:nvSpPr>
        <p:spPr>
          <a:xfrm>
            <a:off x="1080135" y="339090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en-us" b="1">
                <a:solidFill>
                  <a:srgbClr val="CC9900"/>
                </a:solidFill>
              </a:rPr>
              <a:t>4 </a:t>
            </a:r>
            <a:r>
              <a:rPr lang="ru-ru" b="1">
                <a:solidFill>
                  <a:srgbClr val="CC9900"/>
                </a:solidFill>
              </a:rPr>
              <a:t>месяц. Р3</a:t>
            </a:r>
            <a:br/>
            <a:r>
              <a:rPr lang="ru-ru" b="1">
                <a:solidFill>
                  <a:srgbClr val="CC9900"/>
                </a:solidFill>
              </a:rPr>
              <a:t>ОО 8000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6" name="TextBox 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1hZ2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tgUAABIbAACUEQAAWB0AABAgAAAmAAAACAAAAP//////////"/>
              </a:ext>
            </a:extLst>
          </p:cNvSpPr>
          <p:nvPr/>
        </p:nvSpPr>
        <p:spPr>
          <a:xfrm>
            <a:off x="928370" y="4400550"/>
            <a:ext cx="192913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</a:t>
            </a:r>
            <a:r>
              <a:rPr lang="en-us" b="1">
                <a:solidFill>
                  <a:srgbClr val="C00000"/>
                </a:solidFill>
              </a:rPr>
              <a:t>~ </a:t>
            </a:r>
            <a:r>
              <a:rPr lang="ru-ru" b="1">
                <a:solidFill>
                  <a:srgbClr val="C00000"/>
                </a:solidFill>
              </a:rPr>
              <a:t>2</a:t>
            </a:r>
            <a:r>
              <a:rPr lang="en-us" b="1">
                <a:solidFill>
                  <a:srgbClr val="C00000"/>
                </a:solidFill>
              </a:rPr>
              <a:t>1</a:t>
            </a:r>
            <a:r>
              <a:rPr lang="ru-ru" b="1">
                <a:solidFill>
                  <a:srgbClr val="C00000"/>
                </a:solidFill>
              </a:rPr>
              <a:t> </a:t>
            </a:r>
            <a:r>
              <a:rPr lang="en-us" b="1">
                <a:solidFill>
                  <a:srgbClr val="C00000"/>
                </a:solidFill>
              </a:rPr>
              <a:t>00</a:t>
            </a:r>
            <a:r>
              <a:rPr lang="ru-ru" b="1">
                <a:solidFill>
                  <a:srgbClr val="C00000"/>
                </a:solidFill>
              </a:rPr>
              <a:t>0 р.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7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C8+PC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ehEAAJ0IAAA+FQAAYQwAABAAAAAmAAAACAAAAP//////////"/>
              </a:ext>
            </a:extLst>
          </p:cNvSpPr>
          <p:nvPr/>
        </p:nvSpPr>
        <p:spPr>
          <a:xfrm>
            <a:off x="2840990" y="140017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8" name="Овал 1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G50UmU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YhcAALsNAAAmGwAAfxEAABAAAAAmAAAACAAAAP//////////"/>
              </a:ext>
            </a:extLst>
          </p:cNvSpPr>
          <p:nvPr/>
        </p:nvSpPr>
        <p:spPr>
          <a:xfrm>
            <a:off x="380111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9" name="Овал 1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DwvYTo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fxEAALsNAABDFQAAfxEAABAAAAAmAAAACAAAAP//////////"/>
              </a:ext>
            </a:extLst>
          </p:cNvSpPr>
          <p:nvPr/>
        </p:nvSpPr>
        <p:spPr>
          <a:xfrm>
            <a:off x="2844165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10" name="Овал 1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E52U3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hAsAALsNAABIDwAAfxEAABAAAAAmAAAACAAAAP//////////"/>
              </a:ext>
            </a:extLst>
          </p:cNvSpPr>
          <p:nvPr/>
        </p:nvSpPr>
        <p:spPr>
          <a:xfrm>
            <a:off x="187198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11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D48L2E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Zg0AANQLAAAIEgAAuw0AABAAAAAmAAAACAAAAP//////////"/>
              </a:ext>
            </a:extLst>
          </p:cNvSpPr>
          <p:nvPr/>
        </p:nvSpPr>
        <p:spPr>
          <a:xfrm flipV="1">
            <a:off x="2178050" y="1922780"/>
            <a:ext cx="753110" cy="309245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2" name="Прямая соединительная линия 15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DpjeG4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XBMAAGEMAABhEwAAuw0AABAAAAAmAAAACAAAAP//////////"/>
              </a:ext>
            </a:extLst>
          </p:cNvSpPr>
          <p:nvPr/>
        </p:nvSpPr>
        <p:spPr>
          <a:xfrm flipH="1" flipV="1">
            <a:off x="3147060" y="2012315"/>
            <a:ext cx="3175" cy="21971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3" name="Прямая соединительная линия 17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Hg9Ij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sRQAANQLAABEGQAAuw0AABAAAAAmAAAACAAAAP//////////"/>
              </a:ext>
            </a:extLst>
          </p:cNvSpPr>
          <p:nvPr/>
        </p:nvSpPr>
        <p:spPr>
          <a:xfrm flipH="1" flipV="1">
            <a:off x="3363595" y="1922780"/>
            <a:ext cx="743585" cy="309245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cxnSp>
        <p:nvCxnSpPr>
          <p:cNvPr id="14" name="Прямая со стрелкой 18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szMzADAwP8Af39/AAAAAAAAAAAAAAAAAAAAAAAAAAAAIQAAABgAAAAUAAAA5yIAADQBAAAPMAAA8RwAABAAAAAmAAAACAAAAP//////////"/>
              </a:ext>
            </a:extLst>
          </p:cNvCxnSpPr>
          <p:nvPr/>
        </p:nvCxnSpPr>
        <p:spPr>
          <a:xfrm flipV="1">
            <a:off x="5673725" y="195580"/>
            <a:ext cx="2138680" cy="450913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5" name="Прямая соединительная линия 19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lQci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EgwAAPIQAAATDAAAkBIAABAAAAAmAAAACAAAAP//////////"/>
              </a:ext>
            </a:extLst>
          </p:cNvSpPr>
          <p:nvPr/>
        </p:nvSpPr>
        <p:spPr>
          <a:xfrm>
            <a:off x="1962150" y="2754630"/>
            <a:ext cx="635" cy="2628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6" name="Прямая соединительная линия 2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DAiLz4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Zg0AAH8RAABsDQAAkRIAABAAAAAmAAAACAAAAP//////////"/>
              </a:ext>
            </a:extLst>
          </p:cNvSpPr>
          <p:nvPr/>
        </p:nvSpPr>
        <p:spPr>
          <a:xfrm>
            <a:off x="2178050" y="2844165"/>
            <a:ext cx="3810" cy="1739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7" name="Прямая соединительная линия 22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DpzdHk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uw4AAPIQAADYDgAAihIAABAAAAAmAAAACAAAAP//////////"/>
              </a:ext>
            </a:extLst>
          </p:cNvSpPr>
          <p:nvPr/>
        </p:nvSpPr>
        <p:spPr>
          <a:xfrm>
            <a:off x="2394585" y="2754630"/>
            <a:ext cx="18415" cy="25908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8" name="Прямая соединительная линия 2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HA6bnY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DBIAAPIQAAATEgAAeBIAABAAAAAmAAAACAAAAP//////////"/>
              </a:ext>
            </a:extLst>
          </p:cNvSpPr>
          <p:nvPr/>
        </p:nvSpPr>
        <p:spPr>
          <a:xfrm>
            <a:off x="2933700" y="2754630"/>
            <a:ext cx="4445" cy="24765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9" name="Прямая соединительная линия 25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DpzY2g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YRMAAH8RAABvEwAAehIAABAAAAAmAAAACAAAAP//////////"/>
              </a:ext>
            </a:extLst>
          </p:cNvSpPr>
          <p:nvPr/>
        </p:nvSpPr>
        <p:spPr>
          <a:xfrm>
            <a:off x="3150235" y="2844165"/>
            <a:ext cx="8890" cy="1593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0" name="Прямая соединительная линия 26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tRQAAPIQAADRFAAAeRIAABAAAAAmAAAACAAAAP//////////"/>
              </a:ext>
            </a:extLst>
          </p:cNvSpPr>
          <p:nvPr/>
        </p:nvSpPr>
        <p:spPr>
          <a:xfrm>
            <a:off x="3366135" y="2754630"/>
            <a:ext cx="17780" cy="2482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1" name="Прямая соединительная линия 3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7xcAAPIQAAD+FwAAdRIAABAAAAAmAAAACAAAAP//////////"/>
              </a:ext>
            </a:extLst>
          </p:cNvSpPr>
          <p:nvPr/>
        </p:nvSpPr>
        <p:spPr>
          <a:xfrm>
            <a:off x="3890645" y="2754630"/>
            <a:ext cx="952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2" name="Прямая соединительная линия 3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RBkAAH8RAABLGQAAdRIAABAAAAAmAAAACAAAAP//////////"/>
              </a:ext>
            </a:extLst>
          </p:cNvSpPr>
          <p:nvPr/>
        </p:nvSpPr>
        <p:spPr>
          <a:xfrm>
            <a:off x="4107180" y="2844165"/>
            <a:ext cx="4445" cy="15621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3" name="Прямая соединительная линия 3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mRoAAPIQAACyGgAAdRIAABAAAAAmAAAACAAAAP//////////"/>
              </a:ext>
            </a:extLst>
          </p:cNvSpPr>
          <p:nvPr/>
        </p:nvSpPr>
        <p:spPr>
          <a:xfrm>
            <a:off x="4323715" y="2754630"/>
            <a:ext cx="1587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4" name="Овал 35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aQsAAJASAAC9DAAA5BMAABAAAAAmAAAACAAAAP//////////"/>
              </a:ext>
            </a:extLst>
          </p:cNvSpPr>
          <p:nvPr/>
        </p:nvSpPr>
        <p:spPr>
          <a:xfrm>
            <a:off x="1854835" y="301752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5" name="Овал 3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wgwAAJESAAAWDgAA5RMAABAAAAAmAAAACAAAAP//////////"/>
              </a:ext>
            </a:extLst>
          </p:cNvSpPr>
          <p:nvPr/>
        </p:nvSpPr>
        <p:spPr>
          <a:xfrm>
            <a:off x="2073910" y="301815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6" name="Овал 38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Lg4AAIoSAACCDwAA3hMAABAAAAAmAAAACAAAAP//////////"/>
              </a:ext>
            </a:extLst>
          </p:cNvSpPr>
          <p:nvPr/>
        </p:nvSpPr>
        <p:spPr>
          <a:xfrm>
            <a:off x="2305050" y="301371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7" name="Овал 3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aREAAHgSAAC9EgAAzBMAABAAAAAmAAAACAAAAP//////////"/>
              </a:ext>
            </a:extLst>
          </p:cNvSpPr>
          <p:nvPr/>
        </p:nvSpPr>
        <p:spPr>
          <a:xfrm>
            <a:off x="2830195" y="300228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8" name="Овал 41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xRIAAHoSAAAZFAAAzxMAABAAAAAmAAAACAAAAP//////////"/>
              </a:ext>
            </a:extLst>
          </p:cNvSpPr>
          <p:nvPr/>
        </p:nvSpPr>
        <p:spPr>
          <a:xfrm>
            <a:off x="3051175" y="3003550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9" name="Овал 42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JxQAAHkSAAB7FQAAzhMAABAAAAAmAAAACAAAAP//////////"/>
              </a:ext>
            </a:extLst>
          </p:cNvSpPr>
          <p:nvPr/>
        </p:nvSpPr>
        <p:spPr>
          <a:xfrm>
            <a:off x="3275965" y="3002915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0" name="Овал 4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VBcAAHUSAACpGAAAyhMAABAAAAAmAAAACAAAAP//////////"/>
              </a:ext>
            </a:extLst>
          </p:cNvSpPr>
          <p:nvPr/>
        </p:nvSpPr>
        <p:spPr>
          <a:xfrm>
            <a:off x="3792220" y="3000375"/>
            <a:ext cx="216535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1" name="Овал 4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oRgAAHUSAAD1GQAAyRMAABAAAAAmAAAACAAAAP//////////"/>
              </a:ext>
            </a:extLst>
          </p:cNvSpPr>
          <p:nvPr/>
        </p:nvSpPr>
        <p:spPr>
          <a:xfrm>
            <a:off x="4003675" y="300037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2" name="Овал 50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BxoAAHUSAABcGwAAyRMAABAAAAAmAAAACAAAAP//////////"/>
              </a:ext>
            </a:extLst>
          </p:cNvSpPr>
          <p:nvPr/>
        </p:nvSpPr>
        <p:spPr>
          <a:xfrm>
            <a:off x="4231005" y="3000375"/>
            <a:ext cx="216535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pic>
        <p:nvPicPr>
          <p:cNvPr id="33" name="Рисунок 54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B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DkgAAA0AQAA5SoAAKc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19558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4" name="Прямоугольник 51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o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GSQAACwcAADdJwAARx0AABAAAAAmAAAACAAAAP//////////"/>
              </a:ext>
            </a:extLst>
          </p:cNvSpPr>
          <p:nvPr/>
        </p:nvSpPr>
        <p:spPr>
          <a:xfrm>
            <a:off x="5868035" y="4579620"/>
            <a:ext cx="612140" cy="179705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200</a:t>
            </a:r>
            <a:endParaRPr lang="ru-ru" sz="1400" b="1"/>
          </a:p>
        </p:txBody>
      </p:sp>
      <p:sp>
        <p:nvSpPr>
          <p:cNvPr id="35" name="TextBox 36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QCQAAHUdAADdJwAAuh8AABAgAAAmAAAACAAAAP//////////"/>
              </a:ext>
            </a:extLst>
          </p:cNvSpPr>
          <p:nvPr/>
        </p:nvSpPr>
        <p:spPr>
          <a:xfrm>
            <a:off x="5892800" y="4788535"/>
            <a:ext cx="587375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6" name="TextBox 40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IygAAIMdAACGKwAAyR8AABAgAAAmAAAACAAAAP//////////"/>
              </a:ext>
            </a:extLst>
          </p:cNvSpPr>
          <p:nvPr/>
        </p:nvSpPr>
        <p:spPr>
          <a:xfrm>
            <a:off x="6524625" y="4797425"/>
            <a:ext cx="55054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7" name="TextBox 43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yisAAIEdAABnLwAAxx8AABAgAAAmAAAACAAAAP//////////"/>
              </a:ext>
            </a:extLst>
          </p:cNvSpPr>
          <p:nvPr/>
        </p:nvSpPr>
        <p:spPr>
          <a:xfrm>
            <a:off x="7118350" y="4796155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8" name="Прямоугольник 44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8ycAAJEZAAC2KwAARh0AABAAAAAmAAAACAAAAP//////////"/>
              </a:ext>
            </a:extLst>
          </p:cNvSpPr>
          <p:nvPr/>
        </p:nvSpPr>
        <p:spPr>
          <a:xfrm>
            <a:off x="6494145" y="4156075"/>
            <a:ext cx="611505" cy="602615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</a:t>
            </a:r>
            <a:endParaRPr lang="ru-ru" sz="1600" b="1"/>
          </a:p>
        </p:txBody>
      </p:sp>
      <p:sp>
        <p:nvSpPr>
          <p:cNvPr id="39" name="TextBox 45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oS8AAIMdAAA9MwAAyR8AABAgAAAmAAAACAAAAP//////////"/>
              </a:ext>
            </a:extLst>
          </p:cNvSpPr>
          <p:nvPr/>
        </p:nvSpPr>
        <p:spPr>
          <a:xfrm>
            <a:off x="7742555" y="4797425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f///wEAAAAAAAAAAAAAAAAAAAAAAAAAAAAAAAAAAAAAAAAAAP///wF/f38A7uzhA8zMzADAwP8Af39/AAAAAAAAAAAAAAAAAAAAAAAAAAAAIQAAABgAAAAUAAAADgAAAAAAAABOOAAA2x8AABAAAAAmAAAACAAAAP//////////"/>
              </a:ext>
            </a:extLst>
          </p:cNvSpPr>
          <p:nvPr/>
        </p:nvSpPr>
        <p:spPr>
          <a:xfrm>
            <a:off x="8890" y="0"/>
            <a:ext cx="9144000" cy="51784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ё</a:t>
            </a:r>
          </a:p>
        </p:txBody>
      </p:sp>
      <p:sp>
        <p:nvSpPr>
          <p:cNvPr id="3" name="TextBox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MAAA8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P/MAAB/f38A7uzhA8zMzADAwP8Af39/AAAAAAAAAAAAAAAAAAAAAAAAAAAAIQAAABgAAAAUAAAApQYAABYCAADFEgAAEAYAABAgAAAmAAAACAAAAP//////////"/>
              </a:ext>
            </a:extLst>
          </p:cNvSpPr>
          <p:nvPr/>
        </p:nvSpPr>
        <p:spPr>
          <a:xfrm>
            <a:off x="1080135" y="339090"/>
            <a:ext cx="1971040" cy="646430"/>
          </a:xfrm>
          <a:prstGeom prst="rect">
            <a:avLst/>
          </a:prstGeom>
          <a:noFill/>
          <a:ln w="38100" cap="flat" cmpd="sng" algn="ctr">
            <a:solidFill>
              <a:srgbClr val="FFCC00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en-us" b="1">
                <a:solidFill>
                  <a:srgbClr val="CC9900"/>
                </a:solidFill>
              </a:rPr>
              <a:t>4 </a:t>
            </a:r>
            <a:r>
              <a:rPr lang="ru-ru" b="1">
                <a:solidFill>
                  <a:srgbClr val="CC9900"/>
                </a:solidFill>
              </a:rPr>
              <a:t>месяц. Р3</a:t>
            </a:r>
            <a:br/>
            <a:r>
              <a:rPr lang="ru-ru" b="1">
                <a:solidFill>
                  <a:srgbClr val="CC9900"/>
                </a:solidFill>
              </a:rPr>
              <a:t>ОО 8000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4" name="TextBox 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EAAAAAAAAAljY0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jY0AP///wEAAAAAAAAAAAAAAAAAAAAAAAAAAAAAAAAAAAAAAAAAAAAAAAB/f38A7uzhA8zMzADAwP8Af39/AAAAAAAAAAAAAAAAAAAAAAAAAAAAIQAAABgAAAAUAAAAtgUAABIbAAD6FgAASh4AABAgAAAmAAAACAAAAP//////////"/>
              </a:ext>
            </a:extLst>
          </p:cNvSpPr>
          <p:nvPr/>
        </p:nvSpPr>
        <p:spPr>
          <a:xfrm>
            <a:off x="928370" y="4400550"/>
            <a:ext cx="2806700" cy="523240"/>
          </a:xfrm>
          <a:prstGeom prst="rect">
            <a:avLst/>
          </a:prstGeom>
          <a:solidFill>
            <a:srgbClr val="963634"/>
          </a:solidFill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sz="2800" b="1">
                <a:solidFill>
                  <a:schemeClr val="bg1"/>
                </a:solidFill>
              </a:rPr>
              <a:t>Бонус </a:t>
            </a:r>
            <a:r>
              <a:rPr lang="en-us" sz="2800" b="1">
                <a:solidFill>
                  <a:schemeClr val="bg1"/>
                </a:solidFill>
              </a:rPr>
              <a:t>~ </a:t>
            </a:r>
            <a:r>
              <a:rPr lang="ru-ru" sz="2800" b="1">
                <a:solidFill>
                  <a:schemeClr val="bg1"/>
                </a:solidFill>
              </a:rPr>
              <a:t>2</a:t>
            </a:r>
            <a:r>
              <a:rPr lang="en-us" sz="2800" b="1">
                <a:solidFill>
                  <a:schemeClr val="bg1"/>
                </a:solidFill>
              </a:rPr>
              <a:t>1</a:t>
            </a:r>
            <a:r>
              <a:rPr lang="ru-ru" sz="2800" b="1">
                <a:solidFill>
                  <a:schemeClr val="bg1"/>
                </a:solidFill>
              </a:rPr>
              <a:t> </a:t>
            </a:r>
            <a:r>
              <a:rPr lang="en-us" sz="2800" b="1">
                <a:solidFill>
                  <a:schemeClr val="bg1"/>
                </a:solidFill>
              </a:rPr>
              <a:t>00</a:t>
            </a:r>
            <a:r>
              <a:rPr lang="ru-ru" sz="2800" b="1">
                <a:solidFill>
                  <a:schemeClr val="bg1"/>
                </a:solidFill>
              </a:rPr>
              <a:t>0 р.</a:t>
            </a:r>
            <a:endParaRPr lang="ru-ru" sz="2800" b="1">
              <a:solidFill>
                <a:schemeClr val="bg1"/>
              </a:solidFill>
            </a:endParaRPr>
          </a:p>
        </p:txBody>
      </p:sp>
      <p:sp>
        <p:nvSpPr>
          <p:cNvPr id="5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Oj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ehEAAJ0IAAA+FQAAYQwAABAAAAAmAAAACAAAAP//////////"/>
              </a:ext>
            </a:extLst>
          </p:cNvSpPr>
          <p:nvPr/>
        </p:nvSpPr>
        <p:spPr>
          <a:xfrm>
            <a:off x="2840990" y="140017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6" name="Овал 1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n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YhcAALsNAAAmGwAAfxEAABAAAAAmAAAACAAAAP//////////"/>
              </a:ext>
            </a:extLst>
          </p:cNvSpPr>
          <p:nvPr/>
        </p:nvSpPr>
        <p:spPr>
          <a:xfrm>
            <a:off x="380111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7" name="Овал 1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7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fxEAALsNAABDFQAAfxEAABAAAAAmAAAACAAAAP//////////"/>
              </a:ext>
            </a:extLst>
          </p:cNvSpPr>
          <p:nvPr/>
        </p:nvSpPr>
        <p:spPr>
          <a:xfrm>
            <a:off x="2844165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8" name="Овал 1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3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hAsAALsNAABIDwAAfxEAABAAAAAmAAAACAAAAP//////////"/>
              </a:ext>
            </a:extLst>
          </p:cNvSpPr>
          <p:nvPr/>
        </p:nvSpPr>
        <p:spPr>
          <a:xfrm>
            <a:off x="187198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9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Pz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Zg0AANQLAAAIEgAAuw0AABAAAAAmAAAACAAAAP//////////"/>
              </a:ext>
            </a:extLst>
          </p:cNvSpPr>
          <p:nvPr/>
        </p:nvSpPr>
        <p:spPr>
          <a:xfrm flipV="1">
            <a:off x="2178050" y="1922780"/>
            <a:ext cx="753110" cy="309245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0" name="Прямая соединительная линия 15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XBMAAGEMAABhEwAAuw0AABAAAAAmAAAACAAAAP//////////"/>
              </a:ext>
            </a:extLst>
          </p:cNvSpPr>
          <p:nvPr/>
        </p:nvSpPr>
        <p:spPr>
          <a:xfrm flipH="1" flipV="1">
            <a:off x="3147060" y="2012315"/>
            <a:ext cx="3175" cy="21971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1" name="Прямая соединительная линия 17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0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gAAAADAwP8Af39/AAAAAAAAAAAAAAAAAAAAAAAAAAAAIQAAABgAAAAUAAAAsRQAANQLAABEGQAAuw0AABAAAAAmAAAACAAAAP//////////"/>
              </a:ext>
            </a:extLst>
          </p:cNvSpPr>
          <p:nvPr/>
        </p:nvSpPr>
        <p:spPr>
          <a:xfrm flipH="1" flipV="1">
            <a:off x="3363595" y="1922780"/>
            <a:ext cx="743585" cy="309245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cxnSp>
        <p:nvCxnSpPr>
          <p:cNvPr id="12" name="Прямая со стрелкой 18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MBQTQYAAAACAAAAAszMzADAwP8Af39/AAAAAAAAAAAAAAAAAAAAAAAAAAAAIQAAABgAAAAUAAAA5yIAADQBAAAPMAAA8RwAABAAAAAmAAAACAAAAP//////////"/>
              </a:ext>
            </a:extLst>
          </p:cNvCxnSpPr>
          <p:nvPr/>
        </p:nvCxnSpPr>
        <p:spPr>
          <a:xfrm flipV="1">
            <a:off x="5673725" y="195580"/>
            <a:ext cx="2138680" cy="450913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3" name="Прямая соединительная линия 19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EgwAAPIQAAATDAAAkBIAABAAAAAmAAAACAAAAP//////////"/>
              </a:ext>
            </a:extLst>
          </p:cNvSpPr>
          <p:nvPr/>
        </p:nvSpPr>
        <p:spPr>
          <a:xfrm>
            <a:off x="1962150" y="2754630"/>
            <a:ext cx="635" cy="2628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4" name="Прямая соединительная линия 2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Zg0AAH8RAABsDQAAkRIAABAAAAAmAAAACAAAAP//////////"/>
              </a:ext>
            </a:extLst>
          </p:cNvSpPr>
          <p:nvPr/>
        </p:nvSpPr>
        <p:spPr>
          <a:xfrm>
            <a:off x="2178050" y="2844165"/>
            <a:ext cx="3810" cy="1739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5" name="Прямая соединительная линия 22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uw4AAPIQAADYDgAAihIAABAAAAAmAAAACAAAAP//////////"/>
              </a:ext>
            </a:extLst>
          </p:cNvSpPr>
          <p:nvPr/>
        </p:nvSpPr>
        <p:spPr>
          <a:xfrm>
            <a:off x="2394585" y="2754630"/>
            <a:ext cx="18415" cy="25908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6" name="Прямая соединительная линия 2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DBIAAPIQAAATEgAAeBIAABAAAAAmAAAACAAAAP//////////"/>
              </a:ext>
            </a:extLst>
          </p:cNvSpPr>
          <p:nvPr/>
        </p:nvSpPr>
        <p:spPr>
          <a:xfrm>
            <a:off x="2933700" y="2754630"/>
            <a:ext cx="4445" cy="24765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7" name="Прямая соединительная линия 25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YRMAAH8RAABvEwAAehIAABAAAAAmAAAACAAAAP//////////"/>
              </a:ext>
            </a:extLst>
          </p:cNvSpPr>
          <p:nvPr/>
        </p:nvSpPr>
        <p:spPr>
          <a:xfrm>
            <a:off x="3150235" y="2844165"/>
            <a:ext cx="8890" cy="1593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8" name="Прямая соединительная линия 26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tRQAAPIQAADRFAAAeRIAABAAAAAmAAAACAAAAP//////////"/>
              </a:ext>
            </a:extLst>
          </p:cNvSpPr>
          <p:nvPr/>
        </p:nvSpPr>
        <p:spPr>
          <a:xfrm>
            <a:off x="3366135" y="2754630"/>
            <a:ext cx="17780" cy="2482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9" name="Прямая соединительная линия 3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7xcAAPIQAAD+FwAAdRIAABAAAAAmAAAACAAAAP//////////"/>
              </a:ext>
            </a:extLst>
          </p:cNvSpPr>
          <p:nvPr/>
        </p:nvSpPr>
        <p:spPr>
          <a:xfrm>
            <a:off x="3890645" y="2754630"/>
            <a:ext cx="952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0" name="Прямая соединительная линия 3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RBkAAH8RAABLGQAAdRIAABAAAAAmAAAACAAAAP//////////"/>
              </a:ext>
            </a:extLst>
          </p:cNvSpPr>
          <p:nvPr/>
        </p:nvSpPr>
        <p:spPr>
          <a:xfrm>
            <a:off x="4107180" y="2844165"/>
            <a:ext cx="4445" cy="15621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1" name="Прямая соединительная линия 3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eWRgwAAAACAAAAAszMzADAwP8Af39/AAAAAAAAAAAAAAAAAAAAAAAAAAAAIQAAABgAAAAUAAAAmRoAAPIQAACyGgAAdRIAABAAAAAmAAAACAAAAP//////////"/>
              </a:ext>
            </a:extLst>
          </p:cNvSpPr>
          <p:nvPr/>
        </p:nvSpPr>
        <p:spPr>
          <a:xfrm>
            <a:off x="4323715" y="2754630"/>
            <a:ext cx="1587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2" name="Овал 35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aQsAAJASAAC9DAAA5BMAABAAAAAmAAAACAAAAP//////////"/>
              </a:ext>
            </a:extLst>
          </p:cNvSpPr>
          <p:nvPr/>
        </p:nvSpPr>
        <p:spPr>
          <a:xfrm>
            <a:off x="1854835" y="301752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3" name="Овал 3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wgwAAJESAAAWDgAA5RMAABAAAAAmAAAACAAAAP//////////"/>
              </a:ext>
            </a:extLst>
          </p:cNvSpPr>
          <p:nvPr/>
        </p:nvSpPr>
        <p:spPr>
          <a:xfrm>
            <a:off x="2073910" y="301815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4" name="Овал 38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Lg4AAIoSAACCDwAA3hMAABAAAAAmAAAACAAAAP//////////"/>
              </a:ext>
            </a:extLst>
          </p:cNvSpPr>
          <p:nvPr/>
        </p:nvSpPr>
        <p:spPr>
          <a:xfrm>
            <a:off x="2305050" y="301371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5" name="Овал 3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aREAAHgSAAC9EgAAzBMAABAAAAAmAAAACAAAAP//////////"/>
              </a:ext>
            </a:extLst>
          </p:cNvSpPr>
          <p:nvPr/>
        </p:nvSpPr>
        <p:spPr>
          <a:xfrm>
            <a:off x="2830195" y="300228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6" name="Овал 41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xRIAAHoSAAAZFAAAzxMAABAAAAAmAAAACAAAAP//////////"/>
              </a:ext>
            </a:extLst>
          </p:cNvSpPr>
          <p:nvPr/>
        </p:nvSpPr>
        <p:spPr>
          <a:xfrm>
            <a:off x="3051175" y="3003550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7" name="Овал 42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JxQAAHkSAAB7FQAAzhMAABAAAAAmAAAACAAAAP//////////"/>
              </a:ext>
            </a:extLst>
          </p:cNvSpPr>
          <p:nvPr/>
        </p:nvSpPr>
        <p:spPr>
          <a:xfrm>
            <a:off x="3275965" y="3002915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8" name="Овал 4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VBcAAHUSAACpGAAAyhMAABAAAAAmAAAACAAAAP//////////"/>
              </a:ext>
            </a:extLst>
          </p:cNvSpPr>
          <p:nvPr/>
        </p:nvSpPr>
        <p:spPr>
          <a:xfrm>
            <a:off x="3792220" y="3000375"/>
            <a:ext cx="216535" cy="216535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9" name="Овал 4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oRgAAHUSAAD1GQAAyRMAABAAAAAmAAAACAAAAP//////////"/>
              </a:ext>
            </a:extLst>
          </p:cNvSpPr>
          <p:nvPr/>
        </p:nvSpPr>
        <p:spPr>
          <a:xfrm>
            <a:off x="4003675" y="300037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0" name="Овал 50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BxoAAHUSAABcGwAAyRMAABAAAAAmAAAACAAAAP//////////"/>
              </a:ext>
            </a:extLst>
          </p:cNvSpPr>
          <p:nvPr/>
        </p:nvSpPr>
        <p:spPr>
          <a:xfrm>
            <a:off x="4231005" y="3000375"/>
            <a:ext cx="216535" cy="215900"/>
          </a:xfrm>
          <a:prstGeom prst="ellipse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pic>
        <p:nvPicPr>
          <p:cNvPr id="31" name="Рисунок 54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Kdiml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D///8BAAAAAAAAAAAAAAAAAAAAAAAAAAAAAAAAAAAAAAAAAAAAAAAAf39/AO7s4QPMzMwAwMD/AH9/fwAAAAAAAAAAAAAAAAD///8AAAAAACEAAAAYAAAAFAAAADkgAAA0AQAA5SoAAKc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19558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32" name="Соединительная линия уступом 2"/>
          <p:cNvCxnSpPr>
            <a:stCxn id="3" idx="1"/>
            <a:endCxn id="4" idx="1"/>
            <a:extLst>
              <a:ext uri="smNativeData">
                <pr:smNativeData xmlns:pr="smNativeData" val="SMDATA_16_QWmbWxMAAAAlAAAADgAAAA0AAAAAkAAAAEgAAACQAAAASAAAAAAAAAAAAAAAAgAAAAEAAABQAAAAoaF/gosVEEA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/MAAA8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KwC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P/MAAAAAAACAAAAAszMzADAwP8Af39/AAAAAAAAAAAAAAAAAAAAAAAAAAAAIQAAABgAAAAUAAAAtgUAABMEAAClBgAArhwAABAAAAAmAAAACAAAAP//////////"/>
              </a:ext>
            </a:extLst>
          </p:cNvCxnSpPr>
          <p:nvPr/>
        </p:nvCxnSpPr>
        <p:spPr>
          <a:xfrm rot="16200000" flipH="1">
            <a:off x="-995680" y="2586355"/>
            <a:ext cx="3999865" cy="151765"/>
          </a:xfrm>
          <a:prstGeom prst="bentConnector3">
            <a:avLst/>
          </a:prstGeom>
          <a:noFill/>
          <a:ln w="38100" cap="flat" cmpd="sng" algn="ctr">
            <a:solidFill>
              <a:srgbClr val="FFCC00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33" name="Прямоугольник 45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tisAAH0SAAB6LwAAOx0AABAAAAAmAAAACAAAAP//////////"/>
              </a:ext>
            </a:extLst>
          </p:cNvSpPr>
          <p:nvPr/>
        </p:nvSpPr>
        <p:spPr>
          <a:xfrm>
            <a:off x="7105650" y="3005455"/>
            <a:ext cx="612140" cy="1746250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2600</a:t>
            </a:r>
            <a:endParaRPr lang="ru-ru" sz="1600" b="1"/>
          </a:p>
        </p:txBody>
      </p:sp>
      <p:sp>
        <p:nvSpPr>
          <p:cNvPr id="34" name="Прямоугольник 4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di8AADgEAAA6MwAARB0AABAAAAAmAAAACAAAAP//////////"/>
              </a:ext>
            </a:extLst>
          </p:cNvSpPr>
          <p:nvPr/>
        </p:nvSpPr>
        <p:spPr>
          <a:xfrm>
            <a:off x="7715250" y="685800"/>
            <a:ext cx="612140" cy="4071620"/>
          </a:xfrm>
          <a:prstGeom prst="rect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>
                <a:solidFill>
                  <a:schemeClr val="bg1"/>
                </a:solidFill>
              </a:rPr>
              <a:t>8000</a:t>
            </a:r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35" name="Прямоугольник 48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IyQAACwcAADnJwAARx0AABAAAAAmAAAACAAAAP//////////"/>
              </a:ext>
            </a:extLst>
          </p:cNvSpPr>
          <p:nvPr/>
        </p:nvSpPr>
        <p:spPr>
          <a:xfrm>
            <a:off x="5874385" y="4579620"/>
            <a:ext cx="612140" cy="179705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200</a:t>
            </a:r>
            <a:endParaRPr lang="ru-ru" sz="1400" b="1"/>
          </a:p>
        </p:txBody>
      </p:sp>
      <p:sp>
        <p:nvSpPr>
          <p:cNvPr id="36" name="TextBox 52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QCQAAHUdAADdJwAAuh8AABAgAAAmAAAACAAAAP//////////"/>
              </a:ext>
            </a:extLst>
          </p:cNvSpPr>
          <p:nvPr/>
        </p:nvSpPr>
        <p:spPr>
          <a:xfrm>
            <a:off x="5892800" y="4788535"/>
            <a:ext cx="587375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7" name="TextBox 53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IygAAIMdAACGKwAAyR8AABAgAAAmAAAACAAAAP//////////"/>
              </a:ext>
            </a:extLst>
          </p:cNvSpPr>
          <p:nvPr/>
        </p:nvSpPr>
        <p:spPr>
          <a:xfrm>
            <a:off x="6524625" y="4797425"/>
            <a:ext cx="55054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8" name="TextBox 55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yisAAIEdAABnLwAAxx8AABAgAAAmAAAACAAAAP//////////"/>
              </a:ext>
            </a:extLst>
          </p:cNvSpPr>
          <p:nvPr/>
        </p:nvSpPr>
        <p:spPr>
          <a:xfrm>
            <a:off x="7118350" y="4796155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39" name="Прямоугольник 56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8ycAAJEZAAC2KwAARh0AABAAAAAmAAAACAAAAP//////////"/>
              </a:ext>
            </a:extLst>
          </p:cNvSpPr>
          <p:nvPr/>
        </p:nvSpPr>
        <p:spPr>
          <a:xfrm>
            <a:off x="6494145" y="4156075"/>
            <a:ext cx="611505" cy="602615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</a:t>
            </a:r>
            <a:endParaRPr lang="ru-ru" sz="1600" b="1"/>
          </a:p>
        </p:txBody>
      </p:sp>
      <p:sp>
        <p:nvSpPr>
          <p:cNvPr id="40" name="TextBox 5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f///wEAAAAAAAAAAAAAAAAAAAAAAAAAAAAAAAAAAAAAAAAAAAAAAAB/f38A7uzhA8zMzADAwP8Af39/AAAAAAAAAAAAAAAAAAAAAAAAAAAAIQAAABgAAAAUAAAAoS8AAIMdAAA9MwAAyR8AABAgAAAmAAAACAAAAP//////////"/>
              </a:ext>
            </a:extLst>
          </p:cNvSpPr>
          <p:nvPr/>
        </p:nvSpPr>
        <p:spPr>
          <a:xfrm>
            <a:off x="7742555" y="4797425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AQAAAAEAAAAAAAAAAAAAAAAAAAAAAAAAAAAAAAAAAAAAAAAAAAAAAAF/f38AAAAAA8zMzADAwP8Af39/AAAAAAAAAAAAAAAAAAAAAAAAAAAAIQAAABgAAAAUAAAAAAAAAAAAAABAOAAA2x8AABAAAAAmAAAACAAAAP//////////"/>
              </a:ext>
            </a:extLst>
          </p:cNvSpPr>
          <p:nvPr/>
        </p:nvSpPr>
        <p:spPr>
          <a:xfrm>
            <a:off x="0" y="0"/>
            <a:ext cx="9144000" cy="51784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ё</a:t>
            </a:r>
          </a:p>
        </p:txBody>
      </p:sp>
      <p:sp>
        <p:nvSpPr>
          <p:cNvPr id="3" name="TextBox 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pQYAABYCAABrGgAAEAYAABAgAAAmAAAACAAAAP//////////"/>
              </a:ext>
            </a:extLst>
          </p:cNvSpPr>
          <p:nvPr/>
        </p:nvSpPr>
        <p:spPr>
          <a:xfrm>
            <a:off x="1080135" y="339090"/>
            <a:ext cx="321437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C9900"/>
                </a:solidFill>
              </a:rPr>
              <a:t>5</a:t>
            </a:r>
            <a:r>
              <a:rPr lang="en-us" b="1">
                <a:solidFill>
                  <a:srgbClr val="CC9900"/>
                </a:solidFill>
              </a:rPr>
              <a:t> </a:t>
            </a:r>
            <a:r>
              <a:rPr lang="ru-ru" b="1">
                <a:solidFill>
                  <a:srgbClr val="CC9900"/>
                </a:solidFill>
              </a:rPr>
              <a:t>месяц. Р3. Рейтинг 20</a:t>
            </a:r>
            <a:br/>
            <a:r>
              <a:rPr lang="ru-ru" b="1">
                <a:solidFill>
                  <a:srgbClr val="CC9900"/>
                </a:solidFill>
              </a:rPr>
              <a:t>ОО 25000 баллов</a:t>
            </a:r>
            <a:endParaRPr lang="ru-ru" b="1">
              <a:solidFill>
                <a:srgbClr val="CC9900"/>
              </a:solidFill>
            </a:endParaRPr>
          </a:p>
        </p:txBody>
      </p:sp>
      <p:sp>
        <p:nvSpPr>
          <p:cNvPr id="4" name="TextBox 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lAUAADEaAACFIwAA3x8AABAgAAAmAAAACAAAAP//////////"/>
              </a:ext>
            </a:extLst>
          </p:cNvSpPr>
          <p:nvPr/>
        </p:nvSpPr>
        <p:spPr>
          <a:xfrm>
            <a:off x="906780" y="4257675"/>
            <a:ext cx="4867275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b="1">
                <a:solidFill>
                  <a:srgbClr val="C00000"/>
                </a:solidFill>
              </a:rPr>
              <a:t>Бонус </a:t>
            </a:r>
            <a:r>
              <a:rPr lang="en-us" b="1">
                <a:solidFill>
                  <a:srgbClr val="C00000"/>
                </a:solidFill>
              </a:rPr>
              <a:t>~ </a:t>
            </a:r>
            <a:r>
              <a:rPr lang="ru-ru" b="1">
                <a:solidFill>
                  <a:srgbClr val="C00000"/>
                </a:solidFill>
              </a:rPr>
              <a:t>4</a:t>
            </a:r>
            <a:r>
              <a:rPr lang="en-us" b="1">
                <a:solidFill>
                  <a:srgbClr val="C00000"/>
                </a:solidFill>
              </a:rPr>
              <a:t>4</a:t>
            </a:r>
            <a:r>
              <a:rPr lang="ru-ru" b="1">
                <a:solidFill>
                  <a:srgbClr val="C00000"/>
                </a:solidFill>
              </a:rPr>
              <a:t> 000 р. </a:t>
            </a:r>
            <a:br/>
            <a:r>
              <a:rPr lang="ru-ru" b="1">
                <a:solidFill>
                  <a:srgbClr val="C00000"/>
                </a:solidFill>
              </a:rPr>
              <a:t>+ значок Рейтинг 20 на сцене Конференции </a:t>
            </a:r>
            <a:br/>
            <a:r>
              <a:rPr lang="ru-ru" b="1">
                <a:solidFill>
                  <a:srgbClr val="C00000"/>
                </a:solidFill>
              </a:rPr>
              <a:t>и подарочная поездка в Бонус Тур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5" name="Овал 9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X0SAAHtXqAAAAAAAAAAAAAAAAAAAAAAAAAAAAAAAAAAAAAAAZAAAAAEAAABAAAAAAAAAAJz///9aAAAAAAAAAAEAAABQAAAAe1inAAAAAAAAAAAAAAAAAAAAAAAAAAAAAAAAAAAAAAAAAAAAAAAAAAAAAAAAAAAAAAAAAAAAAAAAAAAAFAAAADwAAAABAAAAAAAAAHxhng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X0SAAHtXqAB7WKcAAAAAAAAAAAAAAAAAAAAAAAAAAAAAAAAAAAAAAHxhngAAAAACAAAAAszMzADAwP8Af39/AAAAAAAAAAAAAAAAAAAAAAAAAAAAIQAAABgAAAAUAAAAehEAAJ0IAAA+FQAAYQwAABAAAAAmAAAACAAAAP//////////"/>
              </a:ext>
            </a:extLst>
          </p:cNvSpPr>
          <p:nvPr/>
        </p:nvSpPr>
        <p:spPr>
          <a:xfrm>
            <a:off x="2840990" y="140017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5F4480"/>
              </a:gs>
              <a:gs pos="80000">
                <a:srgbClr val="7B58A7"/>
              </a:gs>
              <a:gs pos="100000">
                <a:srgbClr val="7B57A8"/>
              </a:gs>
            </a:gsLst>
            <a:lin ang="16200000" scaled="0"/>
            <a:tileRect/>
          </a:gradFill>
          <a:ln w="9525" cap="flat" cmpd="sng" algn="ctr">
            <a:solidFill>
              <a:srgbClr val="7C619E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b="1"/>
              <a:t>200</a:t>
            </a:r>
            <a:endParaRPr lang="ru-ru" b="1"/>
          </a:p>
        </p:txBody>
      </p:sp>
      <p:sp>
        <p:nvSpPr>
          <p:cNvPr id="6" name="Овал 1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YhcAALsNAAAmGwAAfxEAABAAAAAmAAAACAAAAP//////////"/>
              </a:ext>
            </a:extLst>
          </p:cNvSpPr>
          <p:nvPr/>
        </p:nvSpPr>
        <p:spPr>
          <a:xfrm>
            <a:off x="380111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7" name="Овал 12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fxEAALsNAABDFQAAfxEAABAAAAAmAAAACAAAAP//////////"/>
              </a:ext>
            </a:extLst>
          </p:cNvSpPr>
          <p:nvPr/>
        </p:nvSpPr>
        <p:spPr>
          <a:xfrm>
            <a:off x="2844165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8" name="Овал 1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39/f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hAsAALsNAABIDwAAfxEAABAAAAAmAAAACAAAAP//////////"/>
              </a:ext>
            </a:extLst>
          </p:cNvSpPr>
          <p:nvPr/>
        </p:nvSpPr>
        <p:spPr>
          <a:xfrm>
            <a:off x="1871980" y="2232025"/>
            <a:ext cx="612140" cy="612140"/>
          </a:xfrm>
          <a:prstGeom prst="ellipse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600" b="1"/>
              <a:t>8000</a:t>
            </a:r>
            <a:endParaRPr lang="ru-ru" sz="1600" b="1"/>
          </a:p>
        </p:txBody>
      </p:sp>
      <p:sp>
        <p:nvSpPr>
          <p:cNvPr id="9" name="Прямая соединительная линия 14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Zg0AANQLAAAIEgAAuw0AABAAAAAmAAAACAAAAP//////////"/>
              </a:ext>
            </a:extLst>
          </p:cNvSpPr>
          <p:nvPr/>
        </p:nvSpPr>
        <p:spPr>
          <a:xfrm flipV="1">
            <a:off x="2178050" y="1922780"/>
            <a:ext cx="753110" cy="309245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0" name="Прямая соединительная линия 15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XBMAAGEMAABhEwAAuw0AABAAAAAmAAAACAAAAP//////////"/>
              </a:ext>
            </a:extLst>
          </p:cNvSpPr>
          <p:nvPr/>
        </p:nvSpPr>
        <p:spPr>
          <a:xfrm flipH="1" flipV="1">
            <a:off x="3147060" y="2012315"/>
            <a:ext cx="3175" cy="219710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11" name="Прямая соединительная линия 17"/>
          <p:cNvSpPr>
            <a:extLst>
              <a:ext uri="smNativeData">
                <pr:smNativeData xmlns:pr="smNativeData" val="SMDATA_16_QWmbWx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IBkog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Pz8/P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IBkogoAAAACAAAAAgAAAADAwP8Af39/AAAAAAAAAAAAAAAAAAAAAAAAAAAAIQAAABgAAAAUAAAAsRQAANQLAABEGQAAuw0AABAAAAAmAAAACAAAAP//////////"/>
              </a:ext>
            </a:extLst>
          </p:cNvSpPr>
          <p:nvPr/>
        </p:nvSpPr>
        <p:spPr>
          <a:xfrm flipH="1" flipV="1">
            <a:off x="3363595" y="1922780"/>
            <a:ext cx="743585" cy="309245"/>
          </a:xfrm>
          <a:prstGeom prst="line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cxnSp>
        <p:nvCxnSpPr>
          <p:cNvPr id="12" name="Прямая со стрелкой 18"/>
          <p:cNvCxnSpPr>
            <a:extLst>
              <a:ext uri="smNativeData">
                <pr:smNativeData xmlns:pr="smNativeData" val="SMDATA_16_QWmbWxMAAAAlAAAADQ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MBQTQ14AAAAAQAAABQAAAAUAAAAFAAAAAEAAAAAAAAAZAAAAGQAAAAD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MBQTQYAAAACAAAAAszMzADAwP8Af39/AAAAAAAAAAAAAAAAAAAAAAAAAAAAIQAAABgAAAAUAAAA5yIAADQBAAAPMAAA8RwAABAAAAAmAAAACAAAAP//////////"/>
              </a:ext>
            </a:extLst>
          </p:cNvCxnSpPr>
          <p:nvPr/>
        </p:nvCxnSpPr>
        <p:spPr>
          <a:xfrm flipV="1">
            <a:off x="5673725" y="195580"/>
            <a:ext cx="2138680" cy="4509135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headEnd type="none"/>
            <a:tailEnd type="arrow" w="med" len="med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cxnSp>
      <p:sp>
        <p:nvSpPr>
          <p:cNvPr id="13" name="Прямая соединительная линия 19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EgwAAPIQAAATDAAAkBIAABAAAAAmAAAACAAAAP//////////"/>
              </a:ext>
            </a:extLst>
          </p:cNvSpPr>
          <p:nvPr/>
        </p:nvSpPr>
        <p:spPr>
          <a:xfrm>
            <a:off x="1962150" y="2754630"/>
            <a:ext cx="635" cy="2628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4" name="Прямая соединительная линия 2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Zg0AAH8RAABsDQAAkRIAABAAAAAmAAAACAAAAP//////////"/>
              </a:ext>
            </a:extLst>
          </p:cNvSpPr>
          <p:nvPr/>
        </p:nvSpPr>
        <p:spPr>
          <a:xfrm>
            <a:off x="2178050" y="2844165"/>
            <a:ext cx="3810" cy="17399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5" name="Прямая соединительная линия 22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uw4AAPIQAADYDgAAihIAABAAAAAmAAAACAAAAP//////////"/>
              </a:ext>
            </a:extLst>
          </p:cNvSpPr>
          <p:nvPr/>
        </p:nvSpPr>
        <p:spPr>
          <a:xfrm>
            <a:off x="2394585" y="2754630"/>
            <a:ext cx="18415" cy="25908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6" name="Прямая соединительная линия 2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DBIAAPIQAAATEgAAeBIAABAAAAAmAAAACAAAAP//////////"/>
              </a:ext>
            </a:extLst>
          </p:cNvSpPr>
          <p:nvPr/>
        </p:nvSpPr>
        <p:spPr>
          <a:xfrm>
            <a:off x="2933700" y="2754630"/>
            <a:ext cx="4445" cy="24765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7" name="Прямая соединительная линия 25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YRMAAH8RAABvEwAAehIAABAAAAAmAAAACAAAAP//////////"/>
              </a:ext>
            </a:extLst>
          </p:cNvSpPr>
          <p:nvPr/>
        </p:nvSpPr>
        <p:spPr>
          <a:xfrm>
            <a:off x="3150235" y="2844165"/>
            <a:ext cx="8890" cy="1593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8" name="Прямая соединительная линия 26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tRQAAPIQAADRFAAAeRIAABAAAAAmAAAACAAAAP//////////"/>
              </a:ext>
            </a:extLst>
          </p:cNvSpPr>
          <p:nvPr/>
        </p:nvSpPr>
        <p:spPr>
          <a:xfrm>
            <a:off x="3366135" y="2754630"/>
            <a:ext cx="17780" cy="24828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19" name="Прямая соединительная линия 31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P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7xcAAPIQAAD+FwAAdRIAABAAAAAmAAAACAAAAP//////////"/>
              </a:ext>
            </a:extLst>
          </p:cNvSpPr>
          <p:nvPr/>
        </p:nvSpPr>
        <p:spPr>
          <a:xfrm>
            <a:off x="3890645" y="2754630"/>
            <a:ext cx="952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0" name="Прямая соединительная линия 33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RBkAAH8RAABLGQAAdRIAABAAAAAmAAAACAAAAP//////////"/>
              </a:ext>
            </a:extLst>
          </p:cNvSpPr>
          <p:nvPr/>
        </p:nvSpPr>
        <p:spPr>
          <a:xfrm>
            <a:off x="4107180" y="2844165"/>
            <a:ext cx="4445" cy="156210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1" name="Прямая соединительная линия 3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PeWRgA8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PeWRgwAAAACAAAAAszMzADAwP8Af39/AAAAAAAAAAAAAAAAAAAAAAAAAAAAIQAAABgAAAAUAAAAmRoAAPIQAACyGgAAdRIAABAAAAAmAAAACAAAAP//////////"/>
              </a:ext>
            </a:extLst>
          </p:cNvSpPr>
          <p:nvPr/>
        </p:nvSpPr>
        <p:spPr>
          <a:xfrm>
            <a:off x="4323715" y="2754630"/>
            <a:ext cx="15875" cy="24574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</p:sp>
      <p:sp>
        <p:nvSpPr>
          <p:cNvPr id="22" name="Овал 35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aQsAAJASAAC9DAAA5BMAABAAAAAmAAAACAAAAP//////////"/>
              </a:ext>
            </a:extLst>
          </p:cNvSpPr>
          <p:nvPr/>
        </p:nvSpPr>
        <p:spPr>
          <a:xfrm>
            <a:off x="1854835" y="301752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3" name="Овал 3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wgwAAJESAAAWDgAA5RMAABAAAAAmAAAACAAAAP//////////"/>
              </a:ext>
            </a:extLst>
          </p:cNvSpPr>
          <p:nvPr/>
        </p:nvSpPr>
        <p:spPr>
          <a:xfrm>
            <a:off x="2073910" y="301815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4" name="Овал 38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Lg4AAIoSAACCDwAA3hMAABAAAAAmAAAACAAAAP//////////"/>
              </a:ext>
            </a:extLst>
          </p:cNvSpPr>
          <p:nvPr/>
        </p:nvSpPr>
        <p:spPr>
          <a:xfrm>
            <a:off x="2305050" y="301371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5" name="Овал 3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aREAAHgSAAC9EgAAzBMAABAAAAAmAAAACAAAAP//////////"/>
              </a:ext>
            </a:extLst>
          </p:cNvSpPr>
          <p:nvPr/>
        </p:nvSpPr>
        <p:spPr>
          <a:xfrm>
            <a:off x="2830195" y="3002280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6" name="Овал 41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xRIAAHoSAAAZFAAAzxMAABAAAAAmAAAACAAAAP//////////"/>
              </a:ext>
            </a:extLst>
          </p:cNvSpPr>
          <p:nvPr/>
        </p:nvSpPr>
        <p:spPr>
          <a:xfrm>
            <a:off x="3051175" y="3003550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7" name="Овал 42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JxQAAHkSAAB7FQAAzhMAABAAAAAmAAAACAAAAP//////////"/>
              </a:ext>
            </a:extLst>
          </p:cNvSpPr>
          <p:nvPr/>
        </p:nvSpPr>
        <p:spPr>
          <a:xfrm>
            <a:off x="3275965" y="3002915"/>
            <a:ext cx="215900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8" name="Овал 47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VBcAAHUSAACpGAAAyhMAABAAAAAmAAAACAAAAP//////////"/>
              </a:ext>
            </a:extLst>
          </p:cNvSpPr>
          <p:nvPr/>
        </p:nvSpPr>
        <p:spPr>
          <a:xfrm>
            <a:off x="3792220" y="3000375"/>
            <a:ext cx="216535" cy="216535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9" name="Овал 49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oRgAAHUSAAD1GQAAyRMAABAAAAAmAAAACAAAAP//////////"/>
              </a:ext>
            </a:extLst>
          </p:cNvSpPr>
          <p:nvPr/>
        </p:nvSpPr>
        <p:spPr>
          <a:xfrm>
            <a:off x="4003675" y="3000375"/>
            <a:ext cx="215900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0" name="Овал 50"/>
          <p:cNvSpPr>
            <a:extLst>
              <a:ext uri="smNativeData">
                <pr:smNativeData xmlns:pr="smNativeData" val="SMDATA_16_QWmbWxMAAAAlAAAAZgAAAA0AAAAAkAAAAEgAAACQAAAASAAAAAAAAAABAAAAAAAAAAEAAABQAAAAAAAAAAAA8D8AAAAAAADw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P////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BxoAAHUSAABcGwAAyRMAABAAAAAmAAAACAAAAP//////////"/>
              </a:ext>
            </a:extLst>
          </p:cNvSpPr>
          <p:nvPr/>
        </p:nvSpPr>
        <p:spPr>
          <a:xfrm>
            <a:off x="4231005" y="3000375"/>
            <a:ext cx="216535" cy="215900"/>
          </a:xfrm>
          <a:prstGeom prst="ellipse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pic>
        <p:nvPicPr>
          <p:cNvPr id="31" name="Рисунок 54"/>
          <p:cNvPicPr>
            <a:picLocks noChangeAspect="1"/>
            <a:extLst>
              <a:ext uri="smNativeData">
                <pr:smNativeData xmlns:pr="smNativeData" val="SMDATA_18_QWmbWx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/wAAAAABAAAAAAAAAAAAAAAAAAAAAAAAAAAAAAAAAAAAAAAAAAAAAAAAf39/AAAAAAPMzMwAwMD/AH9/fwAAAAAAAAAAAAAAAAD///8AAAAAACEAAAAYAAAAFAAAADkgAAA0AQAA5SoAAKcG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238115" y="195580"/>
            <a:ext cx="1734820" cy="8858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" name="Овал 36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AAA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lgEAANULAADNAwAADA4AABAAAAAmAAAACAAAAP//////////"/>
              </a:ext>
            </a:extLst>
          </p:cNvSpPr>
          <p:nvPr/>
        </p:nvSpPr>
        <p:spPr>
          <a:xfrm>
            <a:off x="25781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3" name="Овал 40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BSxBA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hwgAANULAAC+CgAADA4AABAAAAAmAAAACAAAAP//////////"/>
              </a:ext>
            </a:extLst>
          </p:cNvSpPr>
          <p:nvPr/>
        </p:nvSpPr>
        <p:spPr>
          <a:xfrm>
            <a:off x="1386205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4" name="Овал 43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EY/ddo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PAYAANULAABzCAAADA4AABAAAAAmAAAACAAAAP//////////"/>
              </a:ext>
            </a:extLst>
          </p:cNvSpPr>
          <p:nvPr/>
        </p:nvSpPr>
        <p:spPr>
          <a:xfrm>
            <a:off x="101346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5" name="Овал 44"/>
          <p:cNvSpPr>
            <a:extLst>
              <a:ext uri="smNativeData">
                <pr:smNativeData xmlns:pr="smNativeData" val="SMDATA_16_QWmbWxMAAAAlAAAAZgAAAA0AAAAAAAAAAAAAAAAAAAAAAAAAAAAAAAABAAAAAAAAAAEAAABQAAAAAAAAAAAA8D8AAAAAAADw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QAeU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6gMAANULAAAhBgAADA4AABAAAAAmAAAACAAAAP//////////"/>
              </a:ext>
            </a:extLst>
          </p:cNvSpPr>
          <p:nvPr/>
        </p:nvSpPr>
        <p:spPr>
          <a:xfrm>
            <a:off x="636270" y="1923415"/>
            <a:ext cx="360045" cy="360045"/>
          </a:xfrm>
          <a:prstGeom prst="ellipse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0" rIns="0" bIns="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200" b="1"/>
              <a:t>200</a:t>
            </a:r>
            <a:endParaRPr lang="ru-ru" sz="1200" b="1"/>
          </a:p>
        </p:txBody>
      </p:sp>
      <p:sp>
        <p:nvSpPr>
          <p:cNvPr id="36" name="Прямоугольник 1"/>
          <p:cNvSpPr>
            <a:extLst>
              <a:ext uri="smNativeData">
                <pr:smNativeData xmlns:pr="smNativeData" val="SMDATA_16_QWmbW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HeUPQA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QNB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T4G9BQAAAAEAAAAAAAAAAAAAAAAAAAAAAAAAAAAAAAAAAAAAAAAAAHeUPQB/f38AAAAAA8zMzADAwP8Af39/AAAAAAAAAAAAAAAAAAAAAAAAAAAAIQAAABgAAAAUAAAAbgEAAKsLAADzCgAAUw4AABAAAAAmAAAACAAAAP//////////"/>
              </a:ext>
            </a:extLst>
          </p:cNvSpPr>
          <p:nvPr/>
        </p:nvSpPr>
        <p:spPr>
          <a:xfrm>
            <a:off x="232410" y="1896745"/>
            <a:ext cx="1547495" cy="431800"/>
          </a:xfrm>
          <a:prstGeom prst="rect">
            <a:avLst/>
          </a:prstGeom>
          <a:noFill/>
          <a:ln w="25400" cap="flat" cmpd="sng" algn="ctr">
            <a:solidFill>
              <a:srgbClr val="77943D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7" name="Прямая соединительная линия 4"/>
          <p:cNvSpPr>
            <a:extLst>
              <a:ext uri="smNativeData">
                <pr:smNativeData xmlns:pr="smNativeData" val="SMDATA_16_QWmbWx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u7WQAoAAAAAQAAABQAAAAUAAAAFAAAAAEAAAAAAAAAZAAAAGQAAAAAAAAAZAAAAGQAAAAVAAAAYAAAAAAAAAAAAAAAAAAAAAAAAAAAAAAAAAAAAAAAAAAAAAAAAAAAAAAAAAAAAAAAAAAACQAAAAAAAAAAAAAAAAAAAAAAAAAAAAAAAAAAAAAAAAAAAAAAAAAAAAAAAAAAAAAAABYAAABMAAAAAQAAAAAAAAACAAAAAAAAAAEAAAAAAAAJPgAAAAAAAAAfAAAAZAAAAGQAAAAAAAAAAAAAAAAAAAAAAAAAAAAAAAAAAAAAAAAAAAAAABcAAAAUAAAAAAAAAAAAAAD/fwAA/38AAAAAAAAJAAAABAAAAI0+9Sk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Ju7WQkAAAACAAAAAgAAAADAwP8Af39/AAAAAAAAAAAAAAAAAAAAAAAAAAAAIQAAABgAAAAUAAAA8woAAH8KAAB6EQAA/wwAABAAAAAmAAAACAAAAP//////////"/>
              </a:ext>
            </a:extLst>
          </p:cNvSpPr>
          <p:nvPr/>
        </p:nvSpPr>
        <p:spPr>
          <a:xfrm flipH="1">
            <a:off x="1779905" y="1706245"/>
            <a:ext cx="1061085" cy="406400"/>
          </a:xfrm>
          <a:prstGeom prst="line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headEnd type="none"/>
            <a:tailEnd type="none"/>
          </a:ln>
          <a:effectLst>
            <a:outerShdw blurRad="40005" dist="19685" dir="5400000" algn="tr">
              <a:schemeClr val="tx1">
                <a:alpha val="38000"/>
              </a:schemeClr>
            </a:outerShdw>
          </a:effectLst>
        </p:spPr>
      </p:sp>
      <p:sp>
        <p:nvSpPr>
          <p:cNvPr id="38" name="Прямоугольник 52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zm8gAP+RNQAAAAAAAAAAAAAAAAAAAAAAAAAAAAAAAAAAAAAAZAAAAAEAAABAAAAAAAAAAJz///9aAAAAAAAAAAEAAABQAAAA/44zAAAAAAAAAAAAAAAAAAAAAAAAAAAAAAAAAAAAAAAAAAAAAAAAAAAAAAAAAAAAAAAAAAAAAAAAAAAAFAAAADwAAAABAAAAAAAAAPeSQ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UATUM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8gAP+RNQD/jjMAAAAAAAAAAAAAAAAAAAAAAAAAAAAAAAAAAAAAAPeSQAAAAAACAAAAAszMzADAwP8Af39/AAAAAAAAAAAAAAAAAAAAAAAAAAAAIQAAABgAAAAUAAAATSoAAJEZAABmLQAAOx0AABAAAAAmAAAACAAAAP//////////"/>
              </a:ext>
            </a:extLst>
          </p:cNvSpPr>
          <p:nvPr/>
        </p:nvSpPr>
        <p:spPr>
          <a:xfrm>
            <a:off x="6876415" y="4156075"/>
            <a:ext cx="503555" cy="595630"/>
          </a:xfrm>
          <a:prstGeom prst="rect">
            <a:avLst/>
          </a:prstGeom>
          <a:gradFill flip="none" rotWithShape="0">
            <a:gsLst>
              <a:gs pos="0">
                <a:srgbClr val="CE6F20"/>
              </a:gs>
              <a:gs pos="80000">
                <a:srgbClr val="FF8E33"/>
              </a:gs>
              <a:gs pos="100000">
                <a:srgbClr val="FF9135"/>
              </a:gs>
            </a:gsLst>
            <a:lin ang="16200000" scaled="0"/>
            <a:tileRect/>
          </a:gradFill>
          <a:ln w="9525" cap="flat" cmpd="sng" algn="ctr">
            <a:solidFill>
              <a:srgbClr val="F79240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2600</a:t>
            </a:r>
            <a:endParaRPr lang="ru-ru" sz="1400" b="1"/>
          </a:p>
        </p:txBody>
      </p:sp>
      <p:sp>
        <p:nvSpPr>
          <p:cNvPr id="39" name="Прямоугольник 53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nTAtAM48NwAAAAAAAAAAAAAAAAAAAAAAAAAAAAAAAAAAAAAAZAAAAAEAAABAAAAAAAAAAJz///9aAAAAAAAAAAEAAABQAAAAyz46AAAAAAAAAAAAAAAAAAAAAAAAAAAAAAAAAAAAAAAAAAAAAAAAAAAAAAAAAAAAAAAAAAAAAAAAAAAAFAAAADwAAAABAAAAAAAAAL9LS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ChYBQA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nTAtAM48NwDLPjoAAAAAAAAAAAAAAAAAAAAAAAAAAAAAAAAAAAAAAL9LSAAAAAACAAAAAszMzADAwP8Af39/AAAAAAAAAAAAAAAAAAAAAAAAAAAAIQAAABgAAAAUAAAAZy0AAPIQAACAMAAARB0AABAAAAAmAAAACAAAAP//////////"/>
              </a:ext>
            </a:extLst>
          </p:cNvSpPr>
          <p:nvPr/>
        </p:nvSpPr>
        <p:spPr>
          <a:xfrm>
            <a:off x="7380605" y="2754630"/>
            <a:ext cx="503555" cy="2002790"/>
          </a:xfrm>
          <a:prstGeom prst="rect">
            <a:avLst/>
          </a:prstGeom>
          <a:gradFill flip="none" rotWithShape="0">
            <a:gsLst>
              <a:gs pos="0">
                <a:srgbClr val="9D302D"/>
              </a:gs>
              <a:gs pos="80000">
                <a:srgbClr val="CB3E3A"/>
              </a:gs>
              <a:gs pos="100000">
                <a:srgbClr val="CE3C37"/>
              </a:gs>
            </a:gsLst>
            <a:lin ang="16200000" scaled="0"/>
            <a:tileRect/>
          </a:gradFill>
          <a:ln w="9525" cap="flat" cmpd="sng" algn="ctr">
            <a:solidFill>
              <a:srgbClr val="BF4B48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>
                <a:solidFill>
                  <a:schemeClr val="bg1"/>
                </a:solidFill>
              </a:rPr>
              <a:t>8000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40" name="Прямоугольник 55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eJc3AJ3HRwAAAAAAAAAAAAAAAAAAAAAAAAAAAAAAAAAAAAAAZAAAAAEAAABAAAAAAAAAAJz///9aAAAAAAAAAAEAAABQAAAAm8RIAAAAAAAAAAAAAAAAAAAAAAAAAAAAAAAAAAAAAAAAAAAAAAAAAAAAAAAAAAAAAAAAAAAAAAAAAAAAFAAAADwAAAABAAAAAAAAAJm6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OpCfGo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eJc3AJ3HRwCbxEgAAAAAAAAAAAAAAAAAAAAAAAAAAAAAAAAAAAAAAJm6VAAAAAACAAAAAszMzADAwP8Af39/AAAAAAAAAAAAAAAAAAAAAAAAAAAAIQAAABgAAAAUAAAAGSQAAPEcAAAzJwAARx0AABAAAAAmAAAACAAAAP//////////"/>
              </a:ext>
            </a:extLst>
          </p:cNvSpPr>
          <p:nvPr/>
        </p:nvSpPr>
        <p:spPr>
          <a:xfrm>
            <a:off x="5868035" y="4704715"/>
            <a:ext cx="504190" cy="54610"/>
          </a:xfrm>
          <a:prstGeom prst="rect">
            <a:avLst/>
          </a:prstGeom>
          <a:gradFill flip="none" rotWithShape="0">
            <a:gsLst>
              <a:gs pos="0">
                <a:srgbClr val="789737"/>
              </a:gs>
              <a:gs pos="80000">
                <a:srgbClr val="9BC448"/>
              </a:gs>
              <a:gs pos="100000">
                <a:srgbClr val="9DC747"/>
              </a:gs>
            </a:gsLst>
            <a:lin ang="16200000" scaled="0"/>
            <a:tileRect/>
          </a:gradFill>
          <a:ln w="9525" cap="flat" cmpd="sng" algn="ctr">
            <a:solidFill>
              <a:srgbClr val="99BA54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lang="ru-ru" sz="1400" b="1"/>
          </a:p>
        </p:txBody>
      </p:sp>
      <p:sp>
        <p:nvSpPr>
          <p:cNvPr id="41" name="TextBox 56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jQ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QCQAAHQdAADdJwAAuh8AABAgAAAmAAAACAAAAP//////////"/>
              </a:ext>
            </a:extLst>
          </p:cNvSpPr>
          <p:nvPr/>
        </p:nvSpPr>
        <p:spPr>
          <a:xfrm>
            <a:off x="5892800" y="4787900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У-1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2" name="TextBox 57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W8B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IicAAHQdAACGKgAAuh8AABAgAAAmAAAACAAAAP//////////"/>
              </a:ext>
            </a:extLst>
          </p:cNvSpPr>
          <p:nvPr/>
        </p:nvSpPr>
        <p:spPr>
          <a:xfrm>
            <a:off x="6361430" y="4787900"/>
            <a:ext cx="55118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У-3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3" name="TextBox 58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tHx+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DCoAAHQdAACpLQAAuh8AABAgAAAmAAAACAAAAP//////////"/>
              </a:ext>
            </a:extLst>
          </p:cNvSpPr>
          <p:nvPr/>
        </p:nvSpPr>
        <p:spPr>
          <a:xfrm>
            <a:off x="6835140" y="4787900"/>
            <a:ext cx="58737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4" name="Прямоугольник 59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L2KZADp7ywAAAAAAAAAAAAAAAAAAAAAAAAAAAAAAAAAAAAAAZAAAAAEAAABAAAAAAAAAAJz///9aAAAAAAAAAAEAAABQAAAAPXvHAAAAAAAAAAAAAAAAAAAAAAAAAAAAAAAAAAAAAAAAAAAAAAAAAAAAAAAAAAAAAAAAAAAAAAAAAAAAFAAAADwAAAABAAAAAAAAAEl9vA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AYAWEs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L2KZADp7ywA9e8cAAAAAAAAAAAAAAAAAAAAAAAAAAAAAAAAAAAAAAEl9vAAAAAACAAAAAszMzADAwP8Af39/AAAAAAAAAAAAAAAAAAAAAAAAAAAAIQAAABgAAAAUAAAAMycAAMgbAABNKgAARh0AABAAAAAmAAAACAAAAP//////////"/>
              </a:ext>
            </a:extLst>
          </p:cNvSpPr>
          <p:nvPr/>
        </p:nvSpPr>
        <p:spPr>
          <a:xfrm>
            <a:off x="6372225" y="4516120"/>
            <a:ext cx="504190" cy="242570"/>
          </a:xfrm>
          <a:prstGeom prst="rect">
            <a:avLst/>
          </a:prstGeom>
          <a:gradFill flip="none" rotWithShape="0">
            <a:gsLst>
              <a:gs pos="0">
                <a:srgbClr val="2F6299"/>
              </a:gs>
              <a:gs pos="80000">
                <a:srgbClr val="3D7BC7"/>
              </a:gs>
              <a:gs pos="100000">
                <a:srgbClr val="3A7BCB"/>
              </a:gs>
            </a:gsLst>
            <a:lin ang="16200000" scaled="0"/>
            <a:tileRect/>
          </a:gradFill>
          <a:ln w="9525" cap="flat" cmpd="sng" algn="ctr">
            <a:solidFill>
              <a:srgbClr val="497DBC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/>
              <a:t>800</a:t>
            </a:r>
            <a:endParaRPr lang="ru-ru" sz="1400" b="1"/>
          </a:p>
        </p:txBody>
      </p:sp>
      <p:sp>
        <p:nvSpPr>
          <p:cNvPr id="45" name="TextBox 60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9hB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PzAAAHQdAADbMwAAuh8AABAgAAAmAAAACAAAAP//////////"/>
              </a:ext>
            </a:extLst>
          </p:cNvSpPr>
          <p:nvPr/>
        </p:nvSpPr>
        <p:spPr>
          <a:xfrm>
            <a:off x="7842885" y="4787900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6" name="Прямоугольник 61"/>
          <p:cNvSpPr>
            <a:extLst>
              <a:ext uri="smNativeData">
                <pr:smNativeData xmlns:pr="smNativeData" val="SMDATA_16_QWmbWxMAAAAlAAAAZAAAAA0AAAAAAAAAAEgAAAAAAAAASAAAAAAAAAABAAAAAAAAAAEAAABQAAAAAAAAAAAA4D8AAAAAAADgPwAAAAAAAOA/AAAAAAAA4D8AAAAAAADgPwAAAAAAAOA/AAAAAAAA4D8AAAAAAADgPwAAAAAAAOA/AAAAAAAA4D8CAAAAjAAAAAEAAAADAAAAX0SAAHtXqAAAAAAAAAAAAAAAAAAAAAAAAAAAAAAAAAAAAAAAZAAAAAEAAABAAAAAAAAAAJz///9aAAAAAAAAAAEAAABQAAAAe1inAAAAAAAAAAAAAAAAAAAAAAAAAAAAAAAAAAAAAAAAAAAAAAAAAAAAAAAAAAAAAAAAAAAAAAAAAAAAFAAAADwAAAABAAAAAAAAAHxhngAPAAAAAQAAABQAAAAUAAAAFAAAAAEAAAAAAAAAZAAAAGQAAAAAAAAAZAAAAGQAAAAVAAAAYAAAAAAAAAAAAAAADwAAACADAAAAAAAAAAAAAAEAAACgMgAAVgcAAKr4//8BAAAAAAAACQEAAABkAAAAAAAAABQAAABAHwAAAAAAACYAAAAAAAAAwOD//wAAAAAmAAAAZAAAABYAAABMAAAAAQAAAAAAAAACAAAAAAAAAAEAAAAAAAAJQQAAAAAAAAAkAAAAZAAAAGQAAAAAAAAAzMzMAAAAAABQAAAAUAAAAGQAAABkAAAAAAAAABcAAAAUAAAAAAAAAAAAAAD/fwAA/38AAAAAAAAJAAAABAAAAOH0/f8MAAAAEAAAAAAAAAAAAAAAAAAAAAAAAAAeAAAAaAAAAAAAAAAAAAAAAAAAAAAAAAAAAAAAECcAABAnAAAAAAAAAAAAAAAAAAAAAAAAAAAAAAAAAAAAAAAAAAAAAD8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X0SAAHtXqAB7WKcAAAAAAAAAAAAAAAAAAAAAAAAAAAAAAAAAAAAAAHxhngAAAAACAAAAAszMzADAwP8Af39/AAAAAAAAAAAAAAAAAAAAAAAAAAAAIQAAABgAAAAUAAAAgDAAAAAAAACaMwAARx0AABAAAAAmAAAACAAAAP//////////"/>
              </a:ext>
            </a:extLst>
          </p:cNvSpPr>
          <p:nvPr/>
        </p:nvSpPr>
        <p:spPr>
          <a:xfrm>
            <a:off x="7884160" y="0"/>
            <a:ext cx="504190" cy="4759325"/>
          </a:xfrm>
          <a:prstGeom prst="rect">
            <a:avLst/>
          </a:prstGeom>
          <a:gradFill flip="none" rotWithShape="0">
            <a:gsLst>
              <a:gs pos="0">
                <a:srgbClr val="5F4480"/>
              </a:gs>
              <a:gs pos="80000">
                <a:srgbClr val="7B58A7"/>
              </a:gs>
              <a:gs pos="100000">
                <a:srgbClr val="7B57A8"/>
              </a:gs>
            </a:gsLst>
            <a:lin ang="16200000" scaled="0"/>
            <a:tileRect/>
          </a:gradFill>
          <a:ln w="9525" cap="flat" cmpd="sng" algn="ctr">
            <a:solidFill>
              <a:srgbClr val="7C619E"/>
            </a:solidFill>
            <a:prstDash val="solid"/>
            <a:headEnd type="none"/>
            <a:tailEnd type="none"/>
          </a:ln>
          <a:effectLst>
            <a:outerShdw blurRad="40005" dist="22860" dir="5400000" algn="tr">
              <a:schemeClr val="tx1">
                <a:alpha val="35000"/>
              </a:schemeClr>
            </a:outerShdw>
          </a:effectLst>
        </p:spPr>
        <p:txBody>
          <a:bodyPr vert="horz" wrap="square" lIns="0" tIns="45720" rIns="0" bIns="45720" numCol="1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1400" b="1">
                <a:solidFill>
                  <a:schemeClr val="bg1"/>
                </a:solidFill>
              </a:rPr>
              <a:t>25000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47" name="TextBox 63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9HlE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Ny0AAHQdAADTMAAAuh8AABAgAAAmAAAACAAAAP//////////"/>
              </a:ext>
            </a:extLst>
          </p:cNvSpPr>
          <p:nvPr/>
        </p:nvSpPr>
        <p:spPr>
          <a:xfrm>
            <a:off x="7350125" y="4787900"/>
            <a:ext cx="58674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ru-ru"/>
            </a:pPr>
            <a:r>
              <a:rPr lang="ru-ru" b="1">
                <a:solidFill>
                  <a:srgbClr val="994806"/>
                </a:solidFill>
              </a:rPr>
              <a:t>Р3</a:t>
            </a:r>
            <a:endParaRPr lang="ru-ru" b="1">
              <a:solidFill>
                <a:srgbClr val="994806"/>
              </a:solidFill>
            </a:endParaRPr>
          </a:p>
        </p:txBody>
      </p:sp>
      <p:sp>
        <p:nvSpPr>
          <p:cNvPr id="48" name="TextBox 2"/>
          <p:cNvSpPr>
            <a:extLst>
              <a:ext uri="smNativeData">
                <pr:smNativeData xmlns:pr="smNativeData" val="SMDATA_16_QWmb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9jsk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SQAACwcAAAAJwAA4B0AABAgAAAmAAAACAAAAP//////////"/>
              </a:ext>
            </a:extLst>
          </p:cNvSpPr>
          <p:nvPr/>
        </p:nvSpPr>
        <p:spPr>
          <a:xfrm>
            <a:off x="5918835" y="4579620"/>
            <a:ext cx="42100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ru-ru"/>
            </a:pPr>
            <a:r>
              <a:rPr lang="ru-ru" sz="1200" b="1">
                <a:solidFill>
                  <a:srgbClr val="994806"/>
                </a:solidFill>
              </a:rPr>
              <a:t>200</a:t>
            </a:r>
            <a:endParaRPr lang="ru-ru" sz="1200" b="1">
              <a:solidFill>
                <a:srgbClr val="994806"/>
              </a:solidFill>
            </a:endParaRPr>
          </a:p>
        </p:txBody>
      </p:sp>
      <p:sp>
        <p:nvSpPr>
          <p:cNvPr id="49" name="TextBox 11"/>
          <p:cNvSpPr>
            <a:extLst>
              <a:ext uri="smNativeData">
                <pr:smNativeData xmlns:pr="smNativeData" val="SMDATA_16_QWmbWxMAAAAlAAAAZAAAAE0AAAAAAAAAAEgAAAAA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+KxG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bgEAAAIOAADzCgAAhg8AABAgAAAmAAAACAAAAP//////////"/>
              </a:ext>
            </a:extLst>
          </p:cNvSpPr>
          <p:nvPr/>
        </p:nvSpPr>
        <p:spPr>
          <a:xfrm>
            <a:off x="232410" y="2277110"/>
            <a:ext cx="1547495" cy="246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anchor="t"/>
          <a:lstStyle/>
          <a:p>
            <a:pPr algn="ctr">
              <a:defRPr lang="ru-ru"/>
            </a:pPr>
            <a:r>
              <a:rPr lang="ru-ru" sz="1000" b="1">
                <a:solidFill>
                  <a:srgbClr val="4F6228"/>
                </a:solidFill>
              </a:rPr>
              <a:t>Новички в личной группе</a:t>
            </a:r>
            <a:endParaRPr lang="ru-ru" sz="1000" b="1">
              <a:solidFill>
                <a:srgbClr val="4F62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Krupin</dc:creator>
  <cp:keywords/>
  <dc:description/>
  <cp:lastModifiedBy>Димитрий</cp:lastModifiedBy>
  <cp:revision>0</cp:revision>
  <dcterms:created xsi:type="dcterms:W3CDTF">2018-08-31T10:55:30Z</dcterms:created>
  <dcterms:modified xsi:type="dcterms:W3CDTF">2018-09-14T07:54:41Z</dcterms:modified>
</cp:coreProperties>
</file>